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48" r:id="rId3"/>
    <p:sldId id="349" r:id="rId4"/>
    <p:sldId id="350" r:id="rId5"/>
    <p:sldId id="346" r:id="rId6"/>
    <p:sldId id="351" r:id="rId7"/>
    <p:sldId id="352" r:id="rId8"/>
    <p:sldId id="353" r:id="rId9"/>
    <p:sldId id="35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EBFF"/>
    <a:srgbClr val="EFF8FF"/>
    <a:srgbClr val="003366"/>
    <a:srgbClr val="0099FF"/>
    <a:srgbClr val="FF9999"/>
    <a:srgbClr val="66CCFF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B98530-4C48-4B4A-97EE-2812F84FBA73}" type="doc">
      <dgm:prSet loTypeId="urn:microsoft.com/office/officeart/2005/8/layout/list1" loCatId="list" qsTypeId="urn:microsoft.com/office/officeart/2005/8/quickstyle/simple4" qsCatId="simple" csTypeId="urn:microsoft.com/office/officeart/2005/8/colors/accent3_5" csCatId="accent3" phldr="1"/>
      <dgm:spPr/>
      <dgm:t>
        <a:bodyPr/>
        <a:lstStyle/>
        <a:p>
          <a:endParaRPr lang="nl-NL"/>
        </a:p>
      </dgm:t>
    </dgm:pt>
    <dgm:pt modelId="{E2E1FEA6-EE17-4853-A228-3216B40587A6}">
      <dgm:prSet phldrT="[Tekst]"/>
      <dgm:spPr/>
      <dgm:t>
        <a:bodyPr/>
        <a:lstStyle/>
        <a:p>
          <a:r>
            <a:rPr lang="nl-NL" b="1" dirty="0"/>
            <a:t>Mission Editor of DCS</a:t>
          </a:r>
        </a:p>
      </dgm:t>
    </dgm:pt>
    <dgm:pt modelId="{9C6A11B8-9844-441F-966E-15A6835CCF65}" type="parTrans" cxnId="{8EA66D01-9835-4B20-9EEB-27AD00F8B8C8}">
      <dgm:prSet/>
      <dgm:spPr/>
      <dgm:t>
        <a:bodyPr/>
        <a:lstStyle/>
        <a:p>
          <a:endParaRPr lang="nl-NL"/>
        </a:p>
      </dgm:t>
    </dgm:pt>
    <dgm:pt modelId="{CFF8411F-EAF6-41B4-8030-AC8A8B2441B9}" type="sibTrans" cxnId="{8EA66D01-9835-4B20-9EEB-27AD00F8B8C8}">
      <dgm:prSet/>
      <dgm:spPr/>
      <dgm:t>
        <a:bodyPr/>
        <a:lstStyle/>
        <a:p>
          <a:endParaRPr lang="nl-NL"/>
        </a:p>
      </dgm:t>
    </dgm:pt>
    <dgm:pt modelId="{3CCFC6A1-EE2B-4951-902F-B50E4D46BDED}">
      <dgm:prSet phldrT="[Tekst]"/>
      <dgm:spPr/>
      <dgm:t>
        <a:bodyPr/>
        <a:lstStyle/>
        <a:p>
          <a:r>
            <a:rPr lang="nl-NL" dirty="0" err="1"/>
            <a:t>Difficult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identify</a:t>
          </a:r>
          <a:r>
            <a:rPr lang="nl-NL" dirty="0"/>
            <a:t> </a:t>
          </a:r>
          <a:r>
            <a:rPr lang="nl-NL" dirty="0" err="1"/>
            <a:t>the</a:t>
          </a:r>
          <a:r>
            <a:rPr lang="nl-NL" dirty="0"/>
            <a:t> </a:t>
          </a:r>
          <a:r>
            <a:rPr lang="nl-NL" dirty="0" err="1"/>
            <a:t>problem</a:t>
          </a:r>
          <a:endParaRPr lang="nl-NL" dirty="0"/>
        </a:p>
      </dgm:t>
    </dgm:pt>
    <dgm:pt modelId="{DA408FB0-4F51-4280-841D-CD8FC15A3D6C}" type="parTrans" cxnId="{42E45855-34DB-40AB-9773-9BFCE3019FE2}">
      <dgm:prSet/>
      <dgm:spPr/>
      <dgm:t>
        <a:bodyPr/>
        <a:lstStyle/>
        <a:p>
          <a:endParaRPr lang="nl-NL"/>
        </a:p>
      </dgm:t>
    </dgm:pt>
    <dgm:pt modelId="{2297189E-3224-4E0F-B94A-787EE0FC0E25}" type="sibTrans" cxnId="{42E45855-34DB-40AB-9773-9BFCE3019FE2}">
      <dgm:prSet/>
      <dgm:spPr/>
      <dgm:t>
        <a:bodyPr/>
        <a:lstStyle/>
        <a:p>
          <a:endParaRPr lang="nl-NL"/>
        </a:p>
      </dgm:t>
    </dgm:pt>
    <dgm:pt modelId="{E4C33940-3F3D-4C4B-A317-71D95906C120}">
      <dgm:prSet phldrT="[Tekst]"/>
      <dgm:spPr/>
      <dgm:t>
        <a:bodyPr/>
        <a:lstStyle/>
        <a:p>
          <a:r>
            <a:rPr lang="nl-NL" dirty="0"/>
            <a:t>Hard </a:t>
          </a:r>
          <a:r>
            <a:rPr lang="nl-NL" dirty="0" err="1"/>
            <a:t>to</a:t>
          </a:r>
          <a:r>
            <a:rPr lang="nl-NL" dirty="0"/>
            <a:t> follow </a:t>
          </a:r>
          <a:r>
            <a:rPr lang="nl-NL" dirty="0" err="1"/>
            <a:t>the</a:t>
          </a:r>
          <a:r>
            <a:rPr lang="nl-NL" dirty="0"/>
            <a:t> workflow. Logic spread out over </a:t>
          </a:r>
          <a:r>
            <a:rPr lang="nl-NL" dirty="0" err="1"/>
            <a:t>your</a:t>
          </a:r>
          <a:r>
            <a:rPr lang="nl-NL" dirty="0"/>
            <a:t> mission.</a:t>
          </a:r>
        </a:p>
      </dgm:t>
    </dgm:pt>
    <dgm:pt modelId="{2911843E-42BA-4312-A19D-921C4AE9C95A}" type="parTrans" cxnId="{9391433C-AB8B-4F2B-964D-F1E9F31179E9}">
      <dgm:prSet/>
      <dgm:spPr/>
      <dgm:t>
        <a:bodyPr/>
        <a:lstStyle/>
        <a:p>
          <a:endParaRPr lang="nl-NL"/>
        </a:p>
      </dgm:t>
    </dgm:pt>
    <dgm:pt modelId="{3B15317E-B56F-44E6-8235-69FF857BCFE7}" type="sibTrans" cxnId="{9391433C-AB8B-4F2B-964D-F1E9F31179E9}">
      <dgm:prSet/>
      <dgm:spPr/>
      <dgm:t>
        <a:bodyPr/>
        <a:lstStyle/>
        <a:p>
          <a:endParaRPr lang="nl-NL"/>
        </a:p>
      </dgm:t>
    </dgm:pt>
    <dgm:pt modelId="{1C381908-4A3C-41A4-BE9C-C20A0A05F472}">
      <dgm:prSet phldrT="[Tekst]"/>
      <dgm:spPr/>
      <dgm:t>
        <a:bodyPr/>
        <a:lstStyle/>
        <a:p>
          <a:r>
            <a:rPr lang="nl-NL" dirty="0"/>
            <a:t>Limited </a:t>
          </a:r>
          <a:r>
            <a:rPr lang="nl-NL" dirty="0" err="1"/>
            <a:t>Functionality</a:t>
          </a:r>
          <a:endParaRPr lang="nl-NL" dirty="0"/>
        </a:p>
      </dgm:t>
    </dgm:pt>
    <dgm:pt modelId="{5FCC9D41-950C-4489-8DC2-89593A81225E}" type="parTrans" cxnId="{EFBA5A62-8038-4C20-A6A2-A7A0FF87BDD7}">
      <dgm:prSet/>
      <dgm:spPr/>
      <dgm:t>
        <a:bodyPr/>
        <a:lstStyle/>
        <a:p>
          <a:endParaRPr lang="nl-NL"/>
        </a:p>
      </dgm:t>
    </dgm:pt>
    <dgm:pt modelId="{3D410D82-B931-4F3F-9DBB-5E511AE07B47}" type="sibTrans" cxnId="{EFBA5A62-8038-4C20-A6A2-A7A0FF87BDD7}">
      <dgm:prSet/>
      <dgm:spPr/>
      <dgm:t>
        <a:bodyPr/>
        <a:lstStyle/>
        <a:p>
          <a:endParaRPr lang="nl-NL"/>
        </a:p>
      </dgm:t>
    </dgm:pt>
    <dgm:pt modelId="{3E82552A-96CB-4F08-B758-305F501A04A5}">
      <dgm:prSet phldrT="[Tekst]"/>
      <dgm:spPr/>
      <dgm:t>
        <a:bodyPr/>
        <a:lstStyle/>
        <a:p>
          <a:r>
            <a:rPr lang="nl-NL" dirty="0"/>
            <a:t>Change management is </a:t>
          </a:r>
          <a:r>
            <a:rPr lang="nl-NL" dirty="0" err="1"/>
            <a:t>difficult</a:t>
          </a:r>
          <a:r>
            <a:rPr lang="nl-NL" dirty="0"/>
            <a:t> in mission files.</a:t>
          </a:r>
        </a:p>
      </dgm:t>
    </dgm:pt>
    <dgm:pt modelId="{B47041BF-61BD-4919-99C1-C95E59AD9B44}" type="parTrans" cxnId="{59053777-279C-4CD2-82A3-5C17ACA8A421}">
      <dgm:prSet/>
      <dgm:spPr/>
      <dgm:t>
        <a:bodyPr/>
        <a:lstStyle/>
        <a:p>
          <a:endParaRPr lang="nl-NL"/>
        </a:p>
      </dgm:t>
    </dgm:pt>
    <dgm:pt modelId="{3CE871C3-A2CF-4CFC-96EF-96A2DF13FA63}" type="sibTrans" cxnId="{59053777-279C-4CD2-82A3-5C17ACA8A421}">
      <dgm:prSet/>
      <dgm:spPr/>
      <dgm:t>
        <a:bodyPr/>
        <a:lstStyle/>
        <a:p>
          <a:endParaRPr lang="nl-NL"/>
        </a:p>
      </dgm:t>
    </dgm:pt>
    <dgm:pt modelId="{75626C72-9F99-48EC-B62B-A641B9AF22AF}">
      <dgm:prSet phldrT="[Tekst]"/>
      <dgm:spPr/>
      <dgm:t>
        <a:bodyPr/>
        <a:lstStyle/>
        <a:p>
          <a:r>
            <a:rPr lang="nl-NL" b="1" dirty="0"/>
            <a:t>Scripting: </a:t>
          </a:r>
          <a:r>
            <a:rPr lang="nl-NL" b="1" dirty="0" err="1"/>
            <a:t>using</a:t>
          </a:r>
          <a:r>
            <a:rPr lang="nl-NL" b="1" dirty="0"/>
            <a:t> DCS API</a:t>
          </a:r>
        </a:p>
      </dgm:t>
    </dgm:pt>
    <dgm:pt modelId="{56B6B826-76A2-4987-9CFF-49783689BF3B}" type="parTrans" cxnId="{C04D68FE-DD6A-446C-933D-FF38B52A7B62}">
      <dgm:prSet/>
      <dgm:spPr/>
      <dgm:t>
        <a:bodyPr/>
        <a:lstStyle/>
        <a:p>
          <a:endParaRPr lang="nl-NL"/>
        </a:p>
      </dgm:t>
    </dgm:pt>
    <dgm:pt modelId="{BF14DF78-D84E-4A9F-874B-20B5E56C2B55}" type="sibTrans" cxnId="{C04D68FE-DD6A-446C-933D-FF38B52A7B62}">
      <dgm:prSet/>
      <dgm:spPr/>
      <dgm:t>
        <a:bodyPr/>
        <a:lstStyle/>
        <a:p>
          <a:endParaRPr lang="nl-NL"/>
        </a:p>
      </dgm:t>
    </dgm:pt>
    <dgm:pt modelId="{9D28D3FD-8CD3-4AF5-AC5E-65694BF45B8A}">
      <dgm:prSet phldrT="[Tekst]"/>
      <dgm:spPr/>
      <dgm:t>
        <a:bodyPr/>
        <a:lstStyle/>
        <a:p>
          <a:r>
            <a:rPr lang="nl-NL" dirty="0"/>
            <a:t>Learning curve of </a:t>
          </a:r>
          <a:r>
            <a:rPr lang="nl-NL" dirty="0" err="1"/>
            <a:t>lua</a:t>
          </a:r>
          <a:r>
            <a:rPr lang="nl-NL" dirty="0"/>
            <a:t>. The DCS API is “</a:t>
          </a:r>
          <a:r>
            <a:rPr lang="nl-NL" dirty="0" err="1"/>
            <a:t>deep</a:t>
          </a:r>
          <a:r>
            <a:rPr lang="nl-NL" dirty="0"/>
            <a:t>”.</a:t>
          </a:r>
        </a:p>
      </dgm:t>
    </dgm:pt>
    <dgm:pt modelId="{87F71E5B-74D1-4C6C-819E-5D35428A6A58}" type="parTrans" cxnId="{1EF9C4BE-241B-4965-B8BD-B405CC622EE4}">
      <dgm:prSet/>
      <dgm:spPr/>
      <dgm:t>
        <a:bodyPr/>
        <a:lstStyle/>
        <a:p>
          <a:endParaRPr lang="nl-NL"/>
        </a:p>
      </dgm:t>
    </dgm:pt>
    <dgm:pt modelId="{E5399A56-2C1B-4380-9089-FEF2B82FC5D1}" type="sibTrans" cxnId="{1EF9C4BE-241B-4965-B8BD-B405CC622EE4}">
      <dgm:prSet/>
      <dgm:spPr/>
      <dgm:t>
        <a:bodyPr/>
        <a:lstStyle/>
        <a:p>
          <a:endParaRPr lang="nl-NL"/>
        </a:p>
      </dgm:t>
    </dgm:pt>
    <dgm:pt modelId="{3F1C5739-8646-463E-B344-32525B179D9A}">
      <dgm:prSet phldrT="[Tekst]"/>
      <dgm:spPr/>
      <dgm:t>
        <a:bodyPr/>
        <a:lstStyle/>
        <a:p>
          <a:r>
            <a:rPr lang="nl-NL" dirty="0" err="1"/>
            <a:t>Hardly</a:t>
          </a:r>
          <a:r>
            <a:rPr lang="nl-NL" dirty="0"/>
            <a:t> </a:t>
          </a:r>
          <a:r>
            <a:rPr lang="nl-NL" dirty="0" err="1"/>
            <a:t>any</a:t>
          </a:r>
          <a:r>
            <a:rPr lang="nl-NL" dirty="0"/>
            <a:t> </a:t>
          </a:r>
          <a:r>
            <a:rPr lang="nl-NL" dirty="0" err="1"/>
            <a:t>debugging</a:t>
          </a:r>
          <a:r>
            <a:rPr lang="nl-NL" dirty="0"/>
            <a:t> </a:t>
          </a:r>
          <a:r>
            <a:rPr lang="nl-NL" dirty="0" err="1"/>
            <a:t>facilities</a:t>
          </a:r>
          <a:r>
            <a:rPr lang="nl-NL" dirty="0"/>
            <a:t>.</a:t>
          </a:r>
        </a:p>
      </dgm:t>
    </dgm:pt>
    <dgm:pt modelId="{A25326FE-789E-44A5-B637-4DC826B22E4D}" type="parTrans" cxnId="{5C9606E2-288B-4353-B70B-CB9F66A00030}">
      <dgm:prSet/>
      <dgm:spPr/>
      <dgm:t>
        <a:bodyPr/>
        <a:lstStyle/>
        <a:p>
          <a:endParaRPr lang="nl-NL"/>
        </a:p>
      </dgm:t>
    </dgm:pt>
    <dgm:pt modelId="{5170C282-B380-4455-85F3-11EC6BFA3EC7}" type="sibTrans" cxnId="{5C9606E2-288B-4353-B70B-CB9F66A00030}">
      <dgm:prSet/>
      <dgm:spPr/>
      <dgm:t>
        <a:bodyPr/>
        <a:lstStyle/>
        <a:p>
          <a:endParaRPr lang="nl-NL"/>
        </a:p>
      </dgm:t>
    </dgm:pt>
    <dgm:pt modelId="{D86AA827-B4FF-41B8-BB4B-5EAB24B01FC3}">
      <dgm:prSet phldrT="[Tekst]"/>
      <dgm:spPr/>
      <dgm:t>
        <a:bodyPr/>
        <a:lstStyle/>
        <a:p>
          <a:r>
            <a:rPr lang="nl-NL" b="1" dirty="0"/>
            <a:t>Community</a:t>
          </a:r>
        </a:p>
      </dgm:t>
    </dgm:pt>
    <dgm:pt modelId="{59E7FE86-C2C6-4AF3-94F6-F776D64E4DE6}" type="parTrans" cxnId="{2F1808C9-AAD6-4D0B-A0E3-7141652B6EF3}">
      <dgm:prSet/>
      <dgm:spPr/>
      <dgm:t>
        <a:bodyPr/>
        <a:lstStyle/>
        <a:p>
          <a:endParaRPr lang="nl-NL"/>
        </a:p>
      </dgm:t>
    </dgm:pt>
    <dgm:pt modelId="{9C4740D4-85B4-44C7-8EAD-7D0C0651FD44}" type="sibTrans" cxnId="{2F1808C9-AAD6-4D0B-A0E3-7141652B6EF3}">
      <dgm:prSet/>
      <dgm:spPr/>
      <dgm:t>
        <a:bodyPr/>
        <a:lstStyle/>
        <a:p>
          <a:endParaRPr lang="nl-NL"/>
        </a:p>
      </dgm:t>
    </dgm:pt>
    <dgm:pt modelId="{94054762-DCD3-4679-91E3-9F4F5141A674}">
      <dgm:prSet phldrT="[Tekst]"/>
      <dgm:spPr/>
      <dgm:t>
        <a:bodyPr/>
        <a:lstStyle/>
        <a:p>
          <a:r>
            <a:rPr lang="nl-NL" dirty="0" err="1"/>
            <a:t>Existing</a:t>
          </a:r>
          <a:r>
            <a:rPr lang="nl-NL" dirty="0"/>
            <a:t> scripts hard </a:t>
          </a:r>
          <a:r>
            <a:rPr lang="nl-NL" dirty="0" err="1"/>
            <a:t>to</a:t>
          </a:r>
          <a:r>
            <a:rPr lang="nl-NL" dirty="0"/>
            <a:t> re-</a:t>
          </a:r>
          <a:r>
            <a:rPr lang="nl-NL" dirty="0" err="1"/>
            <a:t>use</a:t>
          </a:r>
          <a:r>
            <a:rPr lang="nl-NL" dirty="0"/>
            <a:t>. (GCICAP) </a:t>
          </a:r>
          <a:r>
            <a:rPr lang="nl-NL" dirty="0" err="1"/>
            <a:t>fe</a:t>
          </a:r>
          <a:r>
            <a:rPr lang="nl-NL" dirty="0"/>
            <a:t>.</a:t>
          </a:r>
        </a:p>
      </dgm:t>
    </dgm:pt>
    <dgm:pt modelId="{43156DD6-44B1-4A5D-8937-9D6A53D36673}" type="parTrans" cxnId="{2DB07FA9-0AC9-44B2-B5AE-5D09F0E1C229}">
      <dgm:prSet/>
      <dgm:spPr/>
      <dgm:t>
        <a:bodyPr/>
        <a:lstStyle/>
        <a:p>
          <a:endParaRPr lang="nl-NL"/>
        </a:p>
      </dgm:t>
    </dgm:pt>
    <dgm:pt modelId="{4D948BFC-8612-4643-B6F1-7A16D695E552}" type="sibTrans" cxnId="{2DB07FA9-0AC9-44B2-B5AE-5D09F0E1C229}">
      <dgm:prSet/>
      <dgm:spPr/>
      <dgm:t>
        <a:bodyPr/>
        <a:lstStyle/>
        <a:p>
          <a:endParaRPr lang="nl-NL"/>
        </a:p>
      </dgm:t>
    </dgm:pt>
    <dgm:pt modelId="{1D900D98-9E43-41B9-A73A-A571BB096DED}">
      <dgm:prSet phldrT="[Tekst]"/>
      <dgm:spPr/>
      <dgm:t>
        <a:bodyPr/>
        <a:lstStyle/>
        <a:p>
          <a:r>
            <a:rPr lang="nl-NL" dirty="0"/>
            <a:t>No </a:t>
          </a:r>
          <a:r>
            <a:rPr lang="nl-NL" dirty="0" err="1"/>
            <a:t>standards</a:t>
          </a:r>
          <a:r>
            <a:rPr lang="nl-NL" dirty="0"/>
            <a:t>.</a:t>
          </a:r>
        </a:p>
      </dgm:t>
    </dgm:pt>
    <dgm:pt modelId="{5667BB76-569D-4913-A917-48CA15548AE3}" type="parTrans" cxnId="{004997DE-A45B-4445-AF85-2AB42FD2F9EF}">
      <dgm:prSet/>
      <dgm:spPr/>
      <dgm:t>
        <a:bodyPr/>
        <a:lstStyle/>
        <a:p>
          <a:endParaRPr lang="nl-NL"/>
        </a:p>
      </dgm:t>
    </dgm:pt>
    <dgm:pt modelId="{4D145B78-8BF2-4BC7-A27E-B62E51D39AF1}" type="sibTrans" cxnId="{004997DE-A45B-4445-AF85-2AB42FD2F9EF}">
      <dgm:prSet/>
      <dgm:spPr/>
      <dgm:t>
        <a:bodyPr/>
        <a:lstStyle/>
        <a:p>
          <a:endParaRPr lang="nl-NL"/>
        </a:p>
      </dgm:t>
    </dgm:pt>
    <dgm:pt modelId="{A11EF743-6838-4BAC-8E90-17FBCAC46504}" type="pres">
      <dgm:prSet presAssocID="{81B98530-4C48-4B4A-97EE-2812F84FBA73}" presName="linear" presStyleCnt="0">
        <dgm:presLayoutVars>
          <dgm:dir/>
          <dgm:animLvl val="lvl"/>
          <dgm:resizeHandles val="exact"/>
        </dgm:presLayoutVars>
      </dgm:prSet>
      <dgm:spPr/>
    </dgm:pt>
    <dgm:pt modelId="{38BA71AE-6D76-49A5-A50A-2B263E244556}" type="pres">
      <dgm:prSet presAssocID="{E2E1FEA6-EE17-4853-A228-3216B40587A6}" presName="parentLin" presStyleCnt="0"/>
      <dgm:spPr/>
    </dgm:pt>
    <dgm:pt modelId="{F4088267-3E78-46B4-8E5B-FB15084698B9}" type="pres">
      <dgm:prSet presAssocID="{E2E1FEA6-EE17-4853-A228-3216B40587A6}" presName="parentLeftMargin" presStyleLbl="node1" presStyleIdx="0" presStyleCnt="3"/>
      <dgm:spPr/>
    </dgm:pt>
    <dgm:pt modelId="{928159C8-DE99-4CC6-827C-896DB74DFF70}" type="pres">
      <dgm:prSet presAssocID="{E2E1FEA6-EE17-4853-A228-3216B40587A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8420290-71C8-42B9-919A-A1F6766C9B6B}" type="pres">
      <dgm:prSet presAssocID="{E2E1FEA6-EE17-4853-A228-3216B40587A6}" presName="negativeSpace" presStyleCnt="0"/>
      <dgm:spPr/>
    </dgm:pt>
    <dgm:pt modelId="{C3ED67E7-111F-4A30-B9A1-55AD8668B4D4}" type="pres">
      <dgm:prSet presAssocID="{E2E1FEA6-EE17-4853-A228-3216B40587A6}" presName="childText" presStyleLbl="conFgAcc1" presStyleIdx="0" presStyleCnt="3">
        <dgm:presLayoutVars>
          <dgm:bulletEnabled val="1"/>
        </dgm:presLayoutVars>
      </dgm:prSet>
      <dgm:spPr/>
    </dgm:pt>
    <dgm:pt modelId="{EC7703DE-71FC-4EF8-BF06-5589071D8066}" type="pres">
      <dgm:prSet presAssocID="{CFF8411F-EAF6-41B4-8030-AC8A8B2441B9}" presName="spaceBetweenRectangles" presStyleCnt="0"/>
      <dgm:spPr/>
    </dgm:pt>
    <dgm:pt modelId="{22936FC9-33E5-466F-AAC3-CA97FDB71D70}" type="pres">
      <dgm:prSet presAssocID="{75626C72-9F99-48EC-B62B-A641B9AF22AF}" presName="parentLin" presStyleCnt="0"/>
      <dgm:spPr/>
    </dgm:pt>
    <dgm:pt modelId="{1FE2B48C-D783-4216-9169-99C4B13D2559}" type="pres">
      <dgm:prSet presAssocID="{75626C72-9F99-48EC-B62B-A641B9AF22AF}" presName="parentLeftMargin" presStyleLbl="node1" presStyleIdx="0" presStyleCnt="3"/>
      <dgm:spPr/>
    </dgm:pt>
    <dgm:pt modelId="{ABCDE693-AC60-41B6-B07B-C2233F03F5E4}" type="pres">
      <dgm:prSet presAssocID="{75626C72-9F99-48EC-B62B-A641B9AF22A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109696D-807C-49E1-982F-23C243C22A05}" type="pres">
      <dgm:prSet presAssocID="{75626C72-9F99-48EC-B62B-A641B9AF22AF}" presName="negativeSpace" presStyleCnt="0"/>
      <dgm:spPr/>
    </dgm:pt>
    <dgm:pt modelId="{F606F289-DFE5-4A3D-AC5F-35B751E9B4B2}" type="pres">
      <dgm:prSet presAssocID="{75626C72-9F99-48EC-B62B-A641B9AF22AF}" presName="childText" presStyleLbl="conFgAcc1" presStyleIdx="1" presStyleCnt="3">
        <dgm:presLayoutVars>
          <dgm:bulletEnabled val="1"/>
        </dgm:presLayoutVars>
      </dgm:prSet>
      <dgm:spPr/>
    </dgm:pt>
    <dgm:pt modelId="{ED244E22-A41A-42CC-A5A7-CFA99DEF9C4E}" type="pres">
      <dgm:prSet presAssocID="{BF14DF78-D84E-4A9F-874B-20B5E56C2B55}" presName="spaceBetweenRectangles" presStyleCnt="0"/>
      <dgm:spPr/>
    </dgm:pt>
    <dgm:pt modelId="{B6A0B345-5D88-42DD-B69C-B94C2BC750A6}" type="pres">
      <dgm:prSet presAssocID="{D86AA827-B4FF-41B8-BB4B-5EAB24B01FC3}" presName="parentLin" presStyleCnt="0"/>
      <dgm:spPr/>
    </dgm:pt>
    <dgm:pt modelId="{6EB29A3E-828A-4B60-BB2C-0CDC6B762920}" type="pres">
      <dgm:prSet presAssocID="{D86AA827-B4FF-41B8-BB4B-5EAB24B01FC3}" presName="parentLeftMargin" presStyleLbl="node1" presStyleIdx="1" presStyleCnt="3"/>
      <dgm:spPr/>
    </dgm:pt>
    <dgm:pt modelId="{57689023-2CC8-47C0-8E71-104278F4CED7}" type="pres">
      <dgm:prSet presAssocID="{D86AA827-B4FF-41B8-BB4B-5EAB24B01FC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89EF4A3-C429-4961-8B73-DC985BC8FB9C}" type="pres">
      <dgm:prSet presAssocID="{D86AA827-B4FF-41B8-BB4B-5EAB24B01FC3}" presName="negativeSpace" presStyleCnt="0"/>
      <dgm:spPr/>
    </dgm:pt>
    <dgm:pt modelId="{51930005-6952-42E9-8ACC-8A74B0DBC37D}" type="pres">
      <dgm:prSet presAssocID="{D86AA827-B4FF-41B8-BB4B-5EAB24B01FC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DB07FA9-0AC9-44B2-B5AE-5D09F0E1C229}" srcId="{D86AA827-B4FF-41B8-BB4B-5EAB24B01FC3}" destId="{94054762-DCD3-4679-91E3-9F4F5141A674}" srcOrd="0" destOrd="0" parTransId="{43156DD6-44B1-4A5D-8937-9D6A53D36673}" sibTransId="{4D948BFC-8612-4643-B6F1-7A16D695E552}"/>
    <dgm:cxn modelId="{AFD84954-7936-4249-8F95-57096DFDB8B6}" type="presOf" srcId="{1D900D98-9E43-41B9-A73A-A571BB096DED}" destId="{51930005-6952-42E9-8ACC-8A74B0DBC37D}" srcOrd="0" destOrd="1" presId="urn:microsoft.com/office/officeart/2005/8/layout/list1"/>
    <dgm:cxn modelId="{59053777-279C-4CD2-82A3-5C17ACA8A421}" srcId="{E2E1FEA6-EE17-4853-A228-3216B40587A6}" destId="{3E82552A-96CB-4F08-B758-305F501A04A5}" srcOrd="3" destOrd="0" parTransId="{B47041BF-61BD-4919-99C1-C95E59AD9B44}" sibTransId="{3CE871C3-A2CF-4CFC-96EF-96A2DF13FA63}"/>
    <dgm:cxn modelId="{FD19B464-9A37-4844-82F3-7A4FCB2FD159}" type="presOf" srcId="{3E82552A-96CB-4F08-B758-305F501A04A5}" destId="{C3ED67E7-111F-4A30-B9A1-55AD8668B4D4}" srcOrd="0" destOrd="3" presId="urn:microsoft.com/office/officeart/2005/8/layout/list1"/>
    <dgm:cxn modelId="{C442F9DD-71A8-49EC-AE35-22F22DBBBC7C}" type="presOf" srcId="{75626C72-9F99-48EC-B62B-A641B9AF22AF}" destId="{1FE2B48C-D783-4216-9169-99C4B13D2559}" srcOrd="0" destOrd="0" presId="urn:microsoft.com/office/officeart/2005/8/layout/list1"/>
    <dgm:cxn modelId="{CBE5A060-582D-4DEC-BC23-EDD85E29ECED}" type="presOf" srcId="{E2E1FEA6-EE17-4853-A228-3216B40587A6}" destId="{928159C8-DE99-4CC6-827C-896DB74DFF70}" srcOrd="1" destOrd="0" presId="urn:microsoft.com/office/officeart/2005/8/layout/list1"/>
    <dgm:cxn modelId="{9391433C-AB8B-4F2B-964D-F1E9F31179E9}" srcId="{E2E1FEA6-EE17-4853-A228-3216B40587A6}" destId="{E4C33940-3F3D-4C4B-A317-71D95906C120}" srcOrd="2" destOrd="0" parTransId="{2911843E-42BA-4312-A19D-921C4AE9C95A}" sibTransId="{3B15317E-B56F-44E6-8235-69FF857BCFE7}"/>
    <dgm:cxn modelId="{C04D68FE-DD6A-446C-933D-FF38B52A7B62}" srcId="{81B98530-4C48-4B4A-97EE-2812F84FBA73}" destId="{75626C72-9F99-48EC-B62B-A641B9AF22AF}" srcOrd="1" destOrd="0" parTransId="{56B6B826-76A2-4987-9CFF-49783689BF3B}" sibTransId="{BF14DF78-D84E-4A9F-874B-20B5E56C2B55}"/>
    <dgm:cxn modelId="{BF994D12-B653-4C2A-B9A0-8B3968CD6ACC}" type="presOf" srcId="{81B98530-4C48-4B4A-97EE-2812F84FBA73}" destId="{A11EF743-6838-4BAC-8E90-17FBCAC46504}" srcOrd="0" destOrd="0" presId="urn:microsoft.com/office/officeart/2005/8/layout/list1"/>
    <dgm:cxn modelId="{CDD36A81-7AAC-4400-963F-67A772D5DEF9}" type="presOf" srcId="{E2E1FEA6-EE17-4853-A228-3216B40587A6}" destId="{F4088267-3E78-46B4-8E5B-FB15084698B9}" srcOrd="0" destOrd="0" presId="urn:microsoft.com/office/officeart/2005/8/layout/list1"/>
    <dgm:cxn modelId="{F2D7D744-2794-40B0-AC56-6A4D01FE24EA}" type="presOf" srcId="{3F1C5739-8646-463E-B344-32525B179D9A}" destId="{F606F289-DFE5-4A3D-AC5F-35B751E9B4B2}" srcOrd="0" destOrd="1" presId="urn:microsoft.com/office/officeart/2005/8/layout/list1"/>
    <dgm:cxn modelId="{25D917BE-ADDD-4C28-978E-0596489F8798}" type="presOf" srcId="{75626C72-9F99-48EC-B62B-A641B9AF22AF}" destId="{ABCDE693-AC60-41B6-B07B-C2233F03F5E4}" srcOrd="1" destOrd="0" presId="urn:microsoft.com/office/officeart/2005/8/layout/list1"/>
    <dgm:cxn modelId="{FE105F50-9800-44F1-B1EE-3D5DBC99F788}" type="presOf" srcId="{1C381908-4A3C-41A4-BE9C-C20A0A05F472}" destId="{C3ED67E7-111F-4A30-B9A1-55AD8668B4D4}" srcOrd="0" destOrd="0" presId="urn:microsoft.com/office/officeart/2005/8/layout/list1"/>
    <dgm:cxn modelId="{900BDDCC-86BA-40AC-8ABE-64086755B258}" type="presOf" srcId="{94054762-DCD3-4679-91E3-9F4F5141A674}" destId="{51930005-6952-42E9-8ACC-8A74B0DBC37D}" srcOrd="0" destOrd="0" presId="urn:microsoft.com/office/officeart/2005/8/layout/list1"/>
    <dgm:cxn modelId="{14BFE20A-24F9-43B1-92B6-8DFF70EB9D2A}" type="presOf" srcId="{3CCFC6A1-EE2B-4951-902F-B50E4D46BDED}" destId="{C3ED67E7-111F-4A30-B9A1-55AD8668B4D4}" srcOrd="0" destOrd="1" presId="urn:microsoft.com/office/officeart/2005/8/layout/list1"/>
    <dgm:cxn modelId="{2F1808C9-AAD6-4D0B-A0E3-7141652B6EF3}" srcId="{81B98530-4C48-4B4A-97EE-2812F84FBA73}" destId="{D86AA827-B4FF-41B8-BB4B-5EAB24B01FC3}" srcOrd="2" destOrd="0" parTransId="{59E7FE86-C2C6-4AF3-94F6-F776D64E4DE6}" sibTransId="{9C4740D4-85B4-44C7-8EAD-7D0C0651FD44}"/>
    <dgm:cxn modelId="{0AC44195-6110-4CDE-89DF-00624BB48EDE}" type="presOf" srcId="{D86AA827-B4FF-41B8-BB4B-5EAB24B01FC3}" destId="{57689023-2CC8-47C0-8E71-104278F4CED7}" srcOrd="1" destOrd="0" presId="urn:microsoft.com/office/officeart/2005/8/layout/list1"/>
    <dgm:cxn modelId="{5C9606E2-288B-4353-B70B-CB9F66A00030}" srcId="{75626C72-9F99-48EC-B62B-A641B9AF22AF}" destId="{3F1C5739-8646-463E-B344-32525B179D9A}" srcOrd="1" destOrd="0" parTransId="{A25326FE-789E-44A5-B637-4DC826B22E4D}" sibTransId="{5170C282-B380-4455-85F3-11EC6BFA3EC7}"/>
    <dgm:cxn modelId="{42E45855-34DB-40AB-9773-9BFCE3019FE2}" srcId="{E2E1FEA6-EE17-4853-A228-3216B40587A6}" destId="{3CCFC6A1-EE2B-4951-902F-B50E4D46BDED}" srcOrd="1" destOrd="0" parTransId="{DA408FB0-4F51-4280-841D-CD8FC15A3D6C}" sibTransId="{2297189E-3224-4E0F-B94A-787EE0FC0E25}"/>
    <dgm:cxn modelId="{2CAF3A69-A555-4F57-9D40-B970F1DA2BDC}" type="presOf" srcId="{9D28D3FD-8CD3-4AF5-AC5E-65694BF45B8A}" destId="{F606F289-DFE5-4A3D-AC5F-35B751E9B4B2}" srcOrd="0" destOrd="0" presId="urn:microsoft.com/office/officeart/2005/8/layout/list1"/>
    <dgm:cxn modelId="{1EF9C4BE-241B-4965-B8BD-B405CC622EE4}" srcId="{75626C72-9F99-48EC-B62B-A641B9AF22AF}" destId="{9D28D3FD-8CD3-4AF5-AC5E-65694BF45B8A}" srcOrd="0" destOrd="0" parTransId="{87F71E5B-74D1-4C6C-819E-5D35428A6A58}" sibTransId="{E5399A56-2C1B-4380-9089-FEF2B82FC5D1}"/>
    <dgm:cxn modelId="{EFBA5A62-8038-4C20-A6A2-A7A0FF87BDD7}" srcId="{E2E1FEA6-EE17-4853-A228-3216B40587A6}" destId="{1C381908-4A3C-41A4-BE9C-C20A0A05F472}" srcOrd="0" destOrd="0" parTransId="{5FCC9D41-950C-4489-8DC2-89593A81225E}" sibTransId="{3D410D82-B931-4F3F-9DBB-5E511AE07B47}"/>
    <dgm:cxn modelId="{004997DE-A45B-4445-AF85-2AB42FD2F9EF}" srcId="{D86AA827-B4FF-41B8-BB4B-5EAB24B01FC3}" destId="{1D900D98-9E43-41B9-A73A-A571BB096DED}" srcOrd="1" destOrd="0" parTransId="{5667BB76-569D-4913-A917-48CA15548AE3}" sibTransId="{4D145B78-8BF2-4BC7-A27E-B62E51D39AF1}"/>
    <dgm:cxn modelId="{8B7D609D-2473-4B92-86BD-0C92DF1930F6}" type="presOf" srcId="{D86AA827-B4FF-41B8-BB4B-5EAB24B01FC3}" destId="{6EB29A3E-828A-4B60-BB2C-0CDC6B762920}" srcOrd="0" destOrd="0" presId="urn:microsoft.com/office/officeart/2005/8/layout/list1"/>
    <dgm:cxn modelId="{E024237D-9FF3-458B-A037-6E41183C1C64}" type="presOf" srcId="{E4C33940-3F3D-4C4B-A317-71D95906C120}" destId="{C3ED67E7-111F-4A30-B9A1-55AD8668B4D4}" srcOrd="0" destOrd="2" presId="urn:microsoft.com/office/officeart/2005/8/layout/list1"/>
    <dgm:cxn modelId="{8EA66D01-9835-4B20-9EEB-27AD00F8B8C8}" srcId="{81B98530-4C48-4B4A-97EE-2812F84FBA73}" destId="{E2E1FEA6-EE17-4853-A228-3216B40587A6}" srcOrd="0" destOrd="0" parTransId="{9C6A11B8-9844-441F-966E-15A6835CCF65}" sibTransId="{CFF8411F-EAF6-41B4-8030-AC8A8B2441B9}"/>
    <dgm:cxn modelId="{6928E9A9-00B0-4D22-B879-207AE4F68C71}" type="presParOf" srcId="{A11EF743-6838-4BAC-8E90-17FBCAC46504}" destId="{38BA71AE-6D76-49A5-A50A-2B263E244556}" srcOrd="0" destOrd="0" presId="urn:microsoft.com/office/officeart/2005/8/layout/list1"/>
    <dgm:cxn modelId="{2FF26938-9F66-4870-AC0A-7188086B573C}" type="presParOf" srcId="{38BA71AE-6D76-49A5-A50A-2B263E244556}" destId="{F4088267-3E78-46B4-8E5B-FB15084698B9}" srcOrd="0" destOrd="0" presId="urn:microsoft.com/office/officeart/2005/8/layout/list1"/>
    <dgm:cxn modelId="{51BDA2D8-FE5B-4AA7-A2BF-B82FF7A055F7}" type="presParOf" srcId="{38BA71AE-6D76-49A5-A50A-2B263E244556}" destId="{928159C8-DE99-4CC6-827C-896DB74DFF70}" srcOrd="1" destOrd="0" presId="urn:microsoft.com/office/officeart/2005/8/layout/list1"/>
    <dgm:cxn modelId="{C866CA46-7306-4BA2-8E90-608BDB7D48E5}" type="presParOf" srcId="{A11EF743-6838-4BAC-8E90-17FBCAC46504}" destId="{68420290-71C8-42B9-919A-A1F6766C9B6B}" srcOrd="1" destOrd="0" presId="urn:microsoft.com/office/officeart/2005/8/layout/list1"/>
    <dgm:cxn modelId="{F00C7773-843F-4D67-A7F2-94CC3FD49035}" type="presParOf" srcId="{A11EF743-6838-4BAC-8E90-17FBCAC46504}" destId="{C3ED67E7-111F-4A30-B9A1-55AD8668B4D4}" srcOrd="2" destOrd="0" presId="urn:microsoft.com/office/officeart/2005/8/layout/list1"/>
    <dgm:cxn modelId="{08A89D22-A68B-4CD5-A963-1B57EEFF9311}" type="presParOf" srcId="{A11EF743-6838-4BAC-8E90-17FBCAC46504}" destId="{EC7703DE-71FC-4EF8-BF06-5589071D8066}" srcOrd="3" destOrd="0" presId="urn:microsoft.com/office/officeart/2005/8/layout/list1"/>
    <dgm:cxn modelId="{A3CCE075-6109-456B-90C7-83A3127F1E8F}" type="presParOf" srcId="{A11EF743-6838-4BAC-8E90-17FBCAC46504}" destId="{22936FC9-33E5-466F-AAC3-CA97FDB71D70}" srcOrd="4" destOrd="0" presId="urn:microsoft.com/office/officeart/2005/8/layout/list1"/>
    <dgm:cxn modelId="{D34ACEAC-78DC-4915-BE76-1C4DF9279ACD}" type="presParOf" srcId="{22936FC9-33E5-466F-AAC3-CA97FDB71D70}" destId="{1FE2B48C-D783-4216-9169-99C4B13D2559}" srcOrd="0" destOrd="0" presId="urn:microsoft.com/office/officeart/2005/8/layout/list1"/>
    <dgm:cxn modelId="{4CF3779C-207D-493C-AFE6-7D4BB05E0397}" type="presParOf" srcId="{22936FC9-33E5-466F-AAC3-CA97FDB71D70}" destId="{ABCDE693-AC60-41B6-B07B-C2233F03F5E4}" srcOrd="1" destOrd="0" presId="urn:microsoft.com/office/officeart/2005/8/layout/list1"/>
    <dgm:cxn modelId="{3DA3A2DF-1548-4DDA-B6A4-69DF6F39A1AE}" type="presParOf" srcId="{A11EF743-6838-4BAC-8E90-17FBCAC46504}" destId="{5109696D-807C-49E1-982F-23C243C22A05}" srcOrd="5" destOrd="0" presId="urn:microsoft.com/office/officeart/2005/8/layout/list1"/>
    <dgm:cxn modelId="{2DD279AD-C08F-4156-8785-0FDF8608713B}" type="presParOf" srcId="{A11EF743-6838-4BAC-8E90-17FBCAC46504}" destId="{F606F289-DFE5-4A3D-AC5F-35B751E9B4B2}" srcOrd="6" destOrd="0" presId="urn:microsoft.com/office/officeart/2005/8/layout/list1"/>
    <dgm:cxn modelId="{5CE9B3ED-9A82-46EB-B216-E16B8DE15909}" type="presParOf" srcId="{A11EF743-6838-4BAC-8E90-17FBCAC46504}" destId="{ED244E22-A41A-42CC-A5A7-CFA99DEF9C4E}" srcOrd="7" destOrd="0" presId="urn:microsoft.com/office/officeart/2005/8/layout/list1"/>
    <dgm:cxn modelId="{D9BDB190-332B-405A-B4D3-D49AD0107B90}" type="presParOf" srcId="{A11EF743-6838-4BAC-8E90-17FBCAC46504}" destId="{B6A0B345-5D88-42DD-B69C-B94C2BC750A6}" srcOrd="8" destOrd="0" presId="urn:microsoft.com/office/officeart/2005/8/layout/list1"/>
    <dgm:cxn modelId="{5B620E12-60AA-4FBA-8DDC-A54AFF7348E1}" type="presParOf" srcId="{B6A0B345-5D88-42DD-B69C-B94C2BC750A6}" destId="{6EB29A3E-828A-4B60-BB2C-0CDC6B762920}" srcOrd="0" destOrd="0" presId="urn:microsoft.com/office/officeart/2005/8/layout/list1"/>
    <dgm:cxn modelId="{8CE4F446-B886-43B2-8AF8-45C304F2C32F}" type="presParOf" srcId="{B6A0B345-5D88-42DD-B69C-B94C2BC750A6}" destId="{57689023-2CC8-47C0-8E71-104278F4CED7}" srcOrd="1" destOrd="0" presId="urn:microsoft.com/office/officeart/2005/8/layout/list1"/>
    <dgm:cxn modelId="{AEFA96FD-6A10-4678-8567-2810B719F1A2}" type="presParOf" srcId="{A11EF743-6838-4BAC-8E90-17FBCAC46504}" destId="{389EF4A3-C429-4961-8B73-DC985BC8FB9C}" srcOrd="9" destOrd="0" presId="urn:microsoft.com/office/officeart/2005/8/layout/list1"/>
    <dgm:cxn modelId="{52BF7573-F5E3-4B18-AD1C-FE7C7135501D}" type="presParOf" srcId="{A11EF743-6838-4BAC-8E90-17FBCAC46504}" destId="{51930005-6952-42E9-8ACC-8A74B0DBC37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B98530-4C48-4B4A-97EE-2812F84FBA73}" type="doc">
      <dgm:prSet loTypeId="urn:microsoft.com/office/officeart/2005/8/layout/list1" loCatId="list" qsTypeId="urn:microsoft.com/office/officeart/2005/8/quickstyle/simple4" qsCatId="simple" csTypeId="urn:microsoft.com/office/officeart/2005/8/colors/accent3_5" csCatId="accent3" phldr="1"/>
      <dgm:spPr/>
      <dgm:t>
        <a:bodyPr/>
        <a:lstStyle/>
        <a:p>
          <a:endParaRPr lang="nl-NL"/>
        </a:p>
      </dgm:t>
    </dgm:pt>
    <dgm:pt modelId="{E2E1FEA6-EE17-4853-A228-3216B40587A6}">
      <dgm:prSet phldrT="[Tekst]"/>
      <dgm:spPr/>
      <dgm:t>
        <a:bodyPr/>
        <a:lstStyle/>
        <a:p>
          <a:r>
            <a:rPr lang="nl-NL" b="1" dirty="0"/>
            <a:t>Mission Editor: Code </a:t>
          </a:r>
          <a:r>
            <a:rPr lang="nl-NL" b="1" dirty="0" err="1"/>
            <a:t>your</a:t>
          </a:r>
          <a:r>
            <a:rPr lang="nl-NL" b="1" dirty="0"/>
            <a:t> mission logic </a:t>
          </a:r>
          <a:r>
            <a:rPr lang="nl-NL" b="1" dirty="0" err="1"/>
            <a:t>using</a:t>
          </a:r>
          <a:r>
            <a:rPr lang="nl-NL" b="1" dirty="0"/>
            <a:t> </a:t>
          </a:r>
          <a:r>
            <a:rPr lang="nl-NL" b="1" dirty="0" err="1"/>
            <a:t>the</a:t>
          </a:r>
          <a:r>
            <a:rPr lang="nl-NL" b="1" dirty="0"/>
            <a:t> </a:t>
          </a:r>
          <a:r>
            <a:rPr lang="nl-NL" b="1" dirty="0" err="1"/>
            <a:t>Eclipse</a:t>
          </a:r>
          <a:r>
            <a:rPr lang="nl-NL" b="1" dirty="0"/>
            <a:t> </a:t>
          </a:r>
          <a:r>
            <a:rPr lang="nl-NL" b="1" dirty="0" err="1"/>
            <a:t>Lua</a:t>
          </a:r>
          <a:r>
            <a:rPr lang="nl-NL" b="1" dirty="0"/>
            <a:t> Development Tools</a:t>
          </a:r>
        </a:p>
      </dgm:t>
    </dgm:pt>
    <dgm:pt modelId="{9C6A11B8-9844-441F-966E-15A6835CCF65}" type="parTrans" cxnId="{8EA66D01-9835-4B20-9EEB-27AD00F8B8C8}">
      <dgm:prSet/>
      <dgm:spPr/>
      <dgm:t>
        <a:bodyPr/>
        <a:lstStyle/>
        <a:p>
          <a:endParaRPr lang="nl-NL"/>
        </a:p>
      </dgm:t>
    </dgm:pt>
    <dgm:pt modelId="{CFF8411F-EAF6-41B4-8030-AC8A8B2441B9}" type="sibTrans" cxnId="{8EA66D01-9835-4B20-9EEB-27AD00F8B8C8}">
      <dgm:prSet/>
      <dgm:spPr/>
      <dgm:t>
        <a:bodyPr/>
        <a:lstStyle/>
        <a:p>
          <a:endParaRPr lang="nl-NL"/>
        </a:p>
      </dgm:t>
    </dgm:pt>
    <dgm:pt modelId="{E4C33940-3F3D-4C4B-A317-71D95906C120}">
      <dgm:prSet phldrT="[Tekst]"/>
      <dgm:spPr/>
      <dgm:t>
        <a:bodyPr/>
        <a:lstStyle/>
        <a:p>
          <a:r>
            <a:rPr lang="nl-NL" b="0" dirty="0"/>
            <a:t>Workflow is </a:t>
          </a:r>
          <a:r>
            <a:rPr lang="nl-NL" b="0" dirty="0" err="1"/>
            <a:t>embedded</a:t>
          </a:r>
          <a:r>
            <a:rPr lang="nl-NL" b="0" dirty="0"/>
            <a:t> in </a:t>
          </a:r>
          <a:r>
            <a:rPr lang="nl-NL" b="1" dirty="0" err="1"/>
            <a:t>one</a:t>
          </a:r>
          <a:r>
            <a:rPr lang="nl-NL" b="1" dirty="0"/>
            <a:t> script file</a:t>
          </a:r>
          <a:r>
            <a:rPr lang="nl-NL" b="0" dirty="0"/>
            <a:t>. </a:t>
          </a:r>
          <a:r>
            <a:rPr lang="nl-NL" b="1" dirty="0"/>
            <a:t>No </a:t>
          </a:r>
          <a:r>
            <a:rPr lang="nl-NL" b="1" dirty="0" err="1"/>
            <a:t>hidden</a:t>
          </a:r>
          <a:r>
            <a:rPr lang="nl-NL" b="1" dirty="0"/>
            <a:t> code</a:t>
          </a:r>
          <a:r>
            <a:rPr lang="nl-NL" b="0" dirty="0"/>
            <a:t>. </a:t>
          </a:r>
        </a:p>
        <a:p>
          <a:r>
            <a:rPr lang="nl-NL" b="0" dirty="0" err="1"/>
            <a:t>Also</a:t>
          </a:r>
          <a:r>
            <a:rPr lang="nl-NL" b="0" dirty="0"/>
            <a:t>, </a:t>
          </a:r>
          <a:r>
            <a:rPr lang="nl-NL" b="1" dirty="0"/>
            <a:t>workflow tools </a:t>
          </a:r>
          <a:r>
            <a:rPr lang="nl-NL" b="0" dirty="0"/>
            <a:t>are </a:t>
          </a:r>
          <a:r>
            <a:rPr lang="nl-NL" b="0" dirty="0" err="1"/>
            <a:t>embedded</a:t>
          </a:r>
          <a:r>
            <a:rPr lang="nl-NL" b="0" dirty="0"/>
            <a:t> </a:t>
          </a:r>
          <a:r>
            <a:rPr lang="nl-NL" b="0" dirty="0" err="1"/>
            <a:t>within</a:t>
          </a:r>
          <a:r>
            <a:rPr lang="nl-NL" b="0" dirty="0"/>
            <a:t> MOOSE.</a:t>
          </a:r>
        </a:p>
      </dgm:t>
    </dgm:pt>
    <dgm:pt modelId="{2911843E-42BA-4312-A19D-921C4AE9C95A}" type="parTrans" cxnId="{9391433C-AB8B-4F2B-964D-F1E9F31179E9}">
      <dgm:prSet/>
      <dgm:spPr/>
      <dgm:t>
        <a:bodyPr/>
        <a:lstStyle/>
        <a:p>
          <a:endParaRPr lang="nl-NL"/>
        </a:p>
      </dgm:t>
    </dgm:pt>
    <dgm:pt modelId="{3B15317E-B56F-44E6-8235-69FF857BCFE7}" type="sibTrans" cxnId="{9391433C-AB8B-4F2B-964D-F1E9F31179E9}">
      <dgm:prSet/>
      <dgm:spPr/>
      <dgm:t>
        <a:bodyPr/>
        <a:lstStyle/>
        <a:p>
          <a:endParaRPr lang="nl-NL"/>
        </a:p>
      </dgm:t>
    </dgm:pt>
    <dgm:pt modelId="{1C381908-4A3C-41A4-BE9C-C20A0A05F472}">
      <dgm:prSet phldrT="[Tekst]"/>
      <dgm:spPr/>
      <dgm:t>
        <a:bodyPr/>
        <a:lstStyle/>
        <a:p>
          <a:r>
            <a:rPr lang="nl-NL" b="0" dirty="0" err="1"/>
            <a:t>Develop</a:t>
          </a:r>
          <a:r>
            <a:rPr lang="nl-NL" b="0" dirty="0"/>
            <a:t> </a:t>
          </a:r>
          <a:r>
            <a:rPr lang="nl-NL" b="0" dirty="0" err="1"/>
            <a:t>lua</a:t>
          </a:r>
          <a:r>
            <a:rPr lang="nl-NL" b="0" dirty="0"/>
            <a:t> </a:t>
          </a:r>
          <a:r>
            <a:rPr lang="nl-NL" b="0" dirty="0" err="1"/>
            <a:t>using</a:t>
          </a:r>
          <a:r>
            <a:rPr lang="nl-NL" b="0" dirty="0"/>
            <a:t> a </a:t>
          </a:r>
          <a:r>
            <a:rPr lang="nl-NL" b="1" dirty="0"/>
            <a:t>professional </a:t>
          </a:r>
          <a:r>
            <a:rPr lang="nl-NL" b="1" dirty="0" err="1"/>
            <a:t>lua</a:t>
          </a:r>
          <a:r>
            <a:rPr lang="nl-NL" b="1" dirty="0"/>
            <a:t> code editor.</a:t>
          </a:r>
        </a:p>
        <a:p>
          <a:r>
            <a:rPr lang="nl-NL" b="0" dirty="0"/>
            <a:t>MOOSE </a:t>
          </a:r>
          <a:r>
            <a:rPr lang="nl-NL" b="0" dirty="0" err="1"/>
            <a:t>provides</a:t>
          </a:r>
          <a:r>
            <a:rPr lang="nl-NL" b="0" dirty="0"/>
            <a:t> </a:t>
          </a:r>
          <a:r>
            <a:rPr lang="nl-NL" b="0" dirty="0" err="1"/>
            <a:t>with</a:t>
          </a:r>
          <a:r>
            <a:rPr lang="nl-NL" b="0" dirty="0"/>
            <a:t> </a:t>
          </a:r>
          <a:r>
            <a:rPr lang="nl-NL" b="1" dirty="0"/>
            <a:t>online </a:t>
          </a:r>
          <a:r>
            <a:rPr lang="nl-NL" b="1" dirty="0" err="1"/>
            <a:t>documentation</a:t>
          </a:r>
          <a:r>
            <a:rPr lang="nl-NL" b="0" dirty="0"/>
            <a:t> of ALL </a:t>
          </a:r>
          <a:r>
            <a:rPr lang="nl-NL" b="0" dirty="0" err="1"/>
            <a:t>the</a:t>
          </a:r>
          <a:r>
            <a:rPr lang="nl-NL" b="0" dirty="0"/>
            <a:t> classes!</a:t>
          </a:r>
        </a:p>
      </dgm:t>
    </dgm:pt>
    <dgm:pt modelId="{5FCC9D41-950C-4489-8DC2-89593A81225E}" type="parTrans" cxnId="{EFBA5A62-8038-4C20-A6A2-A7A0FF87BDD7}">
      <dgm:prSet/>
      <dgm:spPr/>
      <dgm:t>
        <a:bodyPr/>
        <a:lstStyle/>
        <a:p>
          <a:endParaRPr lang="nl-NL"/>
        </a:p>
      </dgm:t>
    </dgm:pt>
    <dgm:pt modelId="{3D410D82-B931-4F3F-9DBB-5E511AE07B47}" type="sibTrans" cxnId="{EFBA5A62-8038-4C20-A6A2-A7A0FF87BDD7}">
      <dgm:prSet/>
      <dgm:spPr/>
      <dgm:t>
        <a:bodyPr/>
        <a:lstStyle/>
        <a:p>
          <a:endParaRPr lang="nl-NL"/>
        </a:p>
      </dgm:t>
    </dgm:pt>
    <dgm:pt modelId="{3E82552A-96CB-4F08-B758-305F501A04A5}">
      <dgm:prSet phldrT="[Tekst]"/>
      <dgm:spPr/>
      <dgm:t>
        <a:bodyPr/>
        <a:lstStyle/>
        <a:p>
          <a:r>
            <a:rPr lang="nl-NL" b="1" dirty="0"/>
            <a:t>Change management is </a:t>
          </a:r>
          <a:r>
            <a:rPr lang="nl-NL" b="1" dirty="0" err="1"/>
            <a:t>now</a:t>
          </a:r>
          <a:r>
            <a:rPr lang="nl-NL" b="1" dirty="0"/>
            <a:t> a lot </a:t>
          </a:r>
          <a:r>
            <a:rPr lang="nl-NL" b="1" dirty="0" err="1"/>
            <a:t>easier</a:t>
          </a:r>
          <a:r>
            <a:rPr lang="nl-NL" b="0" dirty="0"/>
            <a:t>. </a:t>
          </a:r>
          <a:r>
            <a:rPr lang="nl-NL" b="0" dirty="0" err="1"/>
            <a:t>All</a:t>
          </a:r>
          <a:r>
            <a:rPr lang="nl-NL" b="0" dirty="0"/>
            <a:t> </a:t>
          </a:r>
          <a:r>
            <a:rPr lang="nl-NL" b="0" dirty="0" err="1"/>
            <a:t>your</a:t>
          </a:r>
          <a:r>
            <a:rPr lang="nl-NL" b="0" dirty="0"/>
            <a:t> code in </a:t>
          </a:r>
          <a:r>
            <a:rPr lang="nl-NL" b="0" dirty="0" err="1"/>
            <a:t>one</a:t>
          </a:r>
          <a:r>
            <a:rPr lang="nl-NL" b="0" dirty="0"/>
            <a:t> file, search, </a:t>
          </a:r>
          <a:r>
            <a:rPr lang="nl-NL" b="0" dirty="0" err="1"/>
            <a:t>replace</a:t>
          </a:r>
          <a:r>
            <a:rPr lang="nl-NL" b="0" dirty="0"/>
            <a:t> </a:t>
          </a:r>
          <a:r>
            <a:rPr lang="nl-NL" b="0" dirty="0" err="1"/>
            <a:t>now</a:t>
          </a:r>
          <a:r>
            <a:rPr lang="nl-NL" b="0" dirty="0"/>
            <a:t> </a:t>
          </a:r>
          <a:r>
            <a:rPr lang="nl-NL" b="0" dirty="0" err="1"/>
            <a:t>becomes</a:t>
          </a:r>
          <a:r>
            <a:rPr lang="nl-NL" b="0" dirty="0"/>
            <a:t> </a:t>
          </a:r>
          <a:r>
            <a:rPr lang="nl-NL" b="0" dirty="0" err="1"/>
            <a:t>an</a:t>
          </a:r>
          <a:r>
            <a:rPr lang="nl-NL" b="0" dirty="0"/>
            <a:t> option. Cut-paste is </a:t>
          </a:r>
          <a:r>
            <a:rPr lang="nl-NL" b="0" dirty="0" err="1"/>
            <a:t>easier</a:t>
          </a:r>
          <a:r>
            <a:rPr lang="nl-NL" b="0" dirty="0"/>
            <a:t>.</a:t>
          </a:r>
        </a:p>
      </dgm:t>
    </dgm:pt>
    <dgm:pt modelId="{B47041BF-61BD-4919-99C1-C95E59AD9B44}" type="parTrans" cxnId="{59053777-279C-4CD2-82A3-5C17ACA8A421}">
      <dgm:prSet/>
      <dgm:spPr/>
      <dgm:t>
        <a:bodyPr/>
        <a:lstStyle/>
        <a:p>
          <a:endParaRPr lang="nl-NL"/>
        </a:p>
      </dgm:t>
    </dgm:pt>
    <dgm:pt modelId="{3CE871C3-A2CF-4CFC-96EF-96A2DF13FA63}" type="sibTrans" cxnId="{59053777-279C-4CD2-82A3-5C17ACA8A421}">
      <dgm:prSet/>
      <dgm:spPr/>
      <dgm:t>
        <a:bodyPr/>
        <a:lstStyle/>
        <a:p>
          <a:endParaRPr lang="nl-NL"/>
        </a:p>
      </dgm:t>
    </dgm:pt>
    <dgm:pt modelId="{75626C72-9F99-48EC-B62B-A641B9AF22AF}">
      <dgm:prSet phldrT="[Tekst]"/>
      <dgm:spPr/>
      <dgm:t>
        <a:bodyPr/>
        <a:lstStyle/>
        <a:p>
          <a:r>
            <a:rPr lang="nl-NL" b="1" dirty="0"/>
            <a:t>Scripting: </a:t>
          </a:r>
          <a:r>
            <a:rPr lang="nl-NL" b="1" dirty="0" err="1"/>
            <a:t>using</a:t>
          </a:r>
          <a:r>
            <a:rPr lang="nl-NL" b="1" dirty="0"/>
            <a:t> MOOSE API</a:t>
          </a:r>
        </a:p>
      </dgm:t>
    </dgm:pt>
    <dgm:pt modelId="{56B6B826-76A2-4987-9CFF-49783689BF3B}" type="parTrans" cxnId="{C04D68FE-DD6A-446C-933D-FF38B52A7B62}">
      <dgm:prSet/>
      <dgm:spPr/>
      <dgm:t>
        <a:bodyPr/>
        <a:lstStyle/>
        <a:p>
          <a:endParaRPr lang="nl-NL"/>
        </a:p>
      </dgm:t>
    </dgm:pt>
    <dgm:pt modelId="{BF14DF78-D84E-4A9F-874B-20B5E56C2B55}" type="sibTrans" cxnId="{C04D68FE-DD6A-446C-933D-FF38B52A7B62}">
      <dgm:prSet/>
      <dgm:spPr/>
      <dgm:t>
        <a:bodyPr/>
        <a:lstStyle/>
        <a:p>
          <a:endParaRPr lang="nl-NL"/>
        </a:p>
      </dgm:t>
    </dgm:pt>
    <dgm:pt modelId="{9D28D3FD-8CD3-4AF5-AC5E-65694BF45B8A}">
      <dgm:prSet phldrT="[Tekst]"/>
      <dgm:spPr/>
      <dgm:t>
        <a:bodyPr/>
        <a:lstStyle/>
        <a:p>
          <a:r>
            <a:rPr lang="nl-NL" dirty="0" err="1"/>
            <a:t>There</a:t>
          </a:r>
          <a:r>
            <a:rPr lang="nl-NL" dirty="0"/>
            <a:t> is </a:t>
          </a:r>
          <a:r>
            <a:rPr lang="nl-NL" dirty="0" err="1"/>
            <a:t>still</a:t>
          </a:r>
          <a:r>
            <a:rPr lang="nl-NL" dirty="0"/>
            <a:t> a </a:t>
          </a:r>
          <a:r>
            <a:rPr lang="nl-NL" dirty="0" err="1"/>
            <a:t>lua</a:t>
          </a:r>
          <a:r>
            <a:rPr lang="nl-NL" dirty="0"/>
            <a:t> </a:t>
          </a:r>
          <a:r>
            <a:rPr lang="nl-NL" dirty="0" err="1"/>
            <a:t>learning</a:t>
          </a:r>
          <a:r>
            <a:rPr lang="nl-NL" dirty="0"/>
            <a:t> curve, but </a:t>
          </a:r>
          <a:r>
            <a:rPr lang="nl-NL" dirty="0" err="1"/>
            <a:t>the</a:t>
          </a:r>
          <a:r>
            <a:rPr lang="nl-NL" dirty="0"/>
            <a:t> </a:t>
          </a:r>
          <a:r>
            <a:rPr lang="nl-NL" dirty="0" err="1"/>
            <a:t>framework</a:t>
          </a:r>
          <a:r>
            <a:rPr lang="nl-NL" dirty="0"/>
            <a:t> </a:t>
          </a:r>
          <a:r>
            <a:rPr lang="nl-NL" dirty="0" err="1"/>
            <a:t>comes</a:t>
          </a:r>
          <a:r>
            <a:rPr lang="nl-NL" dirty="0"/>
            <a:t> </a:t>
          </a:r>
          <a:r>
            <a:rPr lang="nl-NL" dirty="0" err="1"/>
            <a:t>with</a:t>
          </a:r>
          <a:r>
            <a:rPr lang="nl-NL" dirty="0"/>
            <a:t> a </a:t>
          </a:r>
          <a:r>
            <a:rPr lang="nl-NL" b="1" dirty="0"/>
            <a:t>pre-</a:t>
          </a:r>
          <a:r>
            <a:rPr lang="nl-NL" b="1" dirty="0" err="1"/>
            <a:t>defined</a:t>
          </a:r>
          <a:r>
            <a:rPr lang="nl-NL" b="1" dirty="0"/>
            <a:t> set of EXAMPLE MISSIONS</a:t>
          </a:r>
          <a:r>
            <a:rPr lang="nl-NL" dirty="0"/>
            <a:t>!</a:t>
          </a:r>
        </a:p>
      </dgm:t>
    </dgm:pt>
    <dgm:pt modelId="{87F71E5B-74D1-4C6C-819E-5D35428A6A58}" type="parTrans" cxnId="{1EF9C4BE-241B-4965-B8BD-B405CC622EE4}">
      <dgm:prSet/>
      <dgm:spPr/>
      <dgm:t>
        <a:bodyPr/>
        <a:lstStyle/>
        <a:p>
          <a:endParaRPr lang="nl-NL"/>
        </a:p>
      </dgm:t>
    </dgm:pt>
    <dgm:pt modelId="{E5399A56-2C1B-4380-9089-FEF2B82FC5D1}" type="sibTrans" cxnId="{1EF9C4BE-241B-4965-B8BD-B405CC622EE4}">
      <dgm:prSet/>
      <dgm:spPr/>
      <dgm:t>
        <a:bodyPr/>
        <a:lstStyle/>
        <a:p>
          <a:endParaRPr lang="nl-NL"/>
        </a:p>
      </dgm:t>
    </dgm:pt>
    <dgm:pt modelId="{D86AA827-B4FF-41B8-BB4B-5EAB24B01FC3}">
      <dgm:prSet phldrT="[Tekst]"/>
      <dgm:spPr/>
      <dgm:t>
        <a:bodyPr/>
        <a:lstStyle/>
        <a:p>
          <a:r>
            <a:rPr lang="nl-NL" b="1" dirty="0"/>
            <a:t>Community: </a:t>
          </a:r>
          <a:r>
            <a:rPr lang="nl-NL" b="1" dirty="0" err="1"/>
            <a:t>becomes</a:t>
          </a:r>
          <a:r>
            <a:rPr lang="nl-NL" b="1" dirty="0"/>
            <a:t> shared </a:t>
          </a:r>
          <a:r>
            <a:rPr lang="nl-NL" b="1" dirty="0" err="1"/>
            <a:t>and</a:t>
          </a:r>
          <a:r>
            <a:rPr lang="nl-NL" b="1" dirty="0"/>
            <a:t> a team!</a:t>
          </a:r>
        </a:p>
      </dgm:t>
    </dgm:pt>
    <dgm:pt modelId="{59E7FE86-C2C6-4AF3-94F6-F776D64E4DE6}" type="parTrans" cxnId="{2F1808C9-AAD6-4D0B-A0E3-7141652B6EF3}">
      <dgm:prSet/>
      <dgm:spPr/>
      <dgm:t>
        <a:bodyPr/>
        <a:lstStyle/>
        <a:p>
          <a:endParaRPr lang="nl-NL"/>
        </a:p>
      </dgm:t>
    </dgm:pt>
    <dgm:pt modelId="{9C4740D4-85B4-44C7-8EAD-7D0C0651FD44}" type="sibTrans" cxnId="{2F1808C9-AAD6-4D0B-A0E3-7141652B6EF3}">
      <dgm:prSet/>
      <dgm:spPr/>
      <dgm:t>
        <a:bodyPr/>
        <a:lstStyle/>
        <a:p>
          <a:endParaRPr lang="nl-NL"/>
        </a:p>
      </dgm:t>
    </dgm:pt>
    <dgm:pt modelId="{94054762-DCD3-4679-91E3-9F4F5141A674}">
      <dgm:prSet phldrT="[Tekst]"/>
      <dgm:spPr/>
      <dgm:t>
        <a:bodyPr/>
        <a:lstStyle/>
        <a:p>
          <a:r>
            <a:rPr lang="nl-NL" b="1" dirty="0"/>
            <a:t>Code is shared, </a:t>
          </a:r>
          <a:r>
            <a:rPr lang="nl-NL" b="1" dirty="0" err="1"/>
            <a:t>documented</a:t>
          </a:r>
          <a:r>
            <a:rPr lang="nl-NL" b="1" dirty="0"/>
            <a:t>, standar</a:t>
          </a:r>
          <a:r>
            <a:rPr lang="nl-NL" dirty="0"/>
            <a:t>d.</a:t>
          </a:r>
        </a:p>
      </dgm:t>
    </dgm:pt>
    <dgm:pt modelId="{43156DD6-44B1-4A5D-8937-9D6A53D36673}" type="parTrans" cxnId="{2DB07FA9-0AC9-44B2-B5AE-5D09F0E1C229}">
      <dgm:prSet/>
      <dgm:spPr/>
      <dgm:t>
        <a:bodyPr/>
        <a:lstStyle/>
        <a:p>
          <a:endParaRPr lang="nl-NL"/>
        </a:p>
      </dgm:t>
    </dgm:pt>
    <dgm:pt modelId="{4D948BFC-8612-4643-B6F1-7A16D695E552}" type="sibTrans" cxnId="{2DB07FA9-0AC9-44B2-B5AE-5D09F0E1C229}">
      <dgm:prSet/>
      <dgm:spPr/>
      <dgm:t>
        <a:bodyPr/>
        <a:lstStyle/>
        <a:p>
          <a:endParaRPr lang="nl-NL"/>
        </a:p>
      </dgm:t>
    </dgm:pt>
    <dgm:pt modelId="{1D900D98-9E43-41B9-A73A-A571BB096DED}">
      <dgm:prSet phldrT="[Tekst]"/>
      <dgm:spPr/>
      <dgm:t>
        <a:bodyPr/>
        <a:lstStyle/>
        <a:p>
          <a:r>
            <a:rPr lang="nl-NL" b="1" dirty="0" err="1"/>
            <a:t>Various</a:t>
          </a:r>
          <a:r>
            <a:rPr lang="nl-NL" b="1" dirty="0"/>
            <a:t> support </a:t>
          </a:r>
          <a:r>
            <a:rPr lang="nl-NL" b="1" dirty="0" err="1"/>
            <a:t>channels</a:t>
          </a:r>
          <a:r>
            <a:rPr lang="nl-NL" dirty="0"/>
            <a:t>!</a:t>
          </a:r>
        </a:p>
        <a:p>
          <a:r>
            <a:rPr lang="nl-NL" dirty="0"/>
            <a:t> </a:t>
          </a:r>
          <a:r>
            <a:rPr lang="nl-NL" b="1" dirty="0"/>
            <a:t>Community is </a:t>
          </a:r>
          <a:r>
            <a:rPr lang="nl-NL" b="1" dirty="0" err="1"/>
            <a:t>growing</a:t>
          </a:r>
          <a:r>
            <a:rPr lang="nl-NL" dirty="0"/>
            <a:t>.</a:t>
          </a:r>
        </a:p>
      </dgm:t>
    </dgm:pt>
    <dgm:pt modelId="{5667BB76-569D-4913-A917-48CA15548AE3}" type="parTrans" cxnId="{004997DE-A45B-4445-AF85-2AB42FD2F9EF}">
      <dgm:prSet/>
      <dgm:spPr/>
      <dgm:t>
        <a:bodyPr/>
        <a:lstStyle/>
        <a:p>
          <a:endParaRPr lang="nl-NL"/>
        </a:p>
      </dgm:t>
    </dgm:pt>
    <dgm:pt modelId="{4D145B78-8BF2-4BC7-A27E-B62E51D39AF1}" type="sibTrans" cxnId="{004997DE-A45B-4445-AF85-2AB42FD2F9EF}">
      <dgm:prSet/>
      <dgm:spPr/>
      <dgm:t>
        <a:bodyPr/>
        <a:lstStyle/>
        <a:p>
          <a:endParaRPr lang="nl-NL"/>
        </a:p>
      </dgm:t>
    </dgm:pt>
    <dgm:pt modelId="{24120BA0-1014-4EA2-870A-7B0BFD714DED}">
      <dgm:prSet phldrT="[Tekst]"/>
      <dgm:spPr/>
      <dgm:t>
        <a:bodyPr/>
        <a:lstStyle/>
        <a:p>
          <a:r>
            <a:rPr lang="nl-NL" b="0" dirty="0"/>
            <a:t>The code </a:t>
          </a:r>
          <a:r>
            <a:rPr lang="nl-NL" b="0" dirty="0" err="1"/>
            <a:t>you</a:t>
          </a:r>
          <a:r>
            <a:rPr lang="nl-NL" b="0" dirty="0"/>
            <a:t> </a:t>
          </a:r>
          <a:r>
            <a:rPr lang="nl-NL" b="0" dirty="0" err="1"/>
            <a:t>write</a:t>
          </a:r>
          <a:r>
            <a:rPr lang="nl-NL" b="0" dirty="0"/>
            <a:t> is </a:t>
          </a:r>
          <a:r>
            <a:rPr lang="nl-NL" b="1" dirty="0"/>
            <a:t>OBJECT ORIENTED</a:t>
          </a:r>
          <a:r>
            <a:rPr lang="nl-NL" b="0" dirty="0"/>
            <a:t>. The </a:t>
          </a:r>
          <a:r>
            <a:rPr lang="nl-NL" b="0" dirty="0" err="1"/>
            <a:t>functionality</a:t>
          </a:r>
          <a:r>
            <a:rPr lang="nl-NL" b="0" dirty="0"/>
            <a:t> is right </a:t>
          </a:r>
          <a:r>
            <a:rPr lang="nl-NL" b="0" dirty="0" err="1"/>
            <a:t>where</a:t>
          </a:r>
          <a:r>
            <a:rPr lang="nl-NL" b="0" dirty="0"/>
            <a:t> </a:t>
          </a:r>
          <a:r>
            <a:rPr lang="nl-NL" b="0" dirty="0" err="1"/>
            <a:t>your</a:t>
          </a:r>
          <a:r>
            <a:rPr lang="nl-NL" b="0" dirty="0"/>
            <a:t> </a:t>
          </a:r>
          <a:r>
            <a:rPr lang="nl-NL" b="0" dirty="0" err="1"/>
            <a:t>objects</a:t>
          </a:r>
          <a:r>
            <a:rPr lang="nl-NL" b="0" dirty="0"/>
            <a:t> are!</a:t>
          </a:r>
        </a:p>
      </dgm:t>
    </dgm:pt>
    <dgm:pt modelId="{6E2EE13F-A464-4A46-9134-D68F7E2FF2FC}" type="parTrans" cxnId="{A08763F0-0131-45B1-9BFD-FEBA3FF50701}">
      <dgm:prSet/>
      <dgm:spPr/>
      <dgm:t>
        <a:bodyPr/>
        <a:lstStyle/>
        <a:p>
          <a:endParaRPr lang="nl-NL"/>
        </a:p>
      </dgm:t>
    </dgm:pt>
    <dgm:pt modelId="{28D88BCF-C72F-4ACA-AFAB-5857D90BF8D3}" type="sibTrans" cxnId="{A08763F0-0131-45B1-9BFD-FEBA3FF50701}">
      <dgm:prSet/>
      <dgm:spPr/>
      <dgm:t>
        <a:bodyPr/>
        <a:lstStyle/>
        <a:p>
          <a:endParaRPr lang="nl-NL"/>
        </a:p>
      </dgm:t>
    </dgm:pt>
    <dgm:pt modelId="{8DD9F8DA-DE62-4852-8AD1-CE274CC7DF70}">
      <dgm:prSet phldrT="[Tekst]"/>
      <dgm:spPr/>
      <dgm:t>
        <a:bodyPr/>
        <a:lstStyle/>
        <a:p>
          <a:r>
            <a:rPr lang="nl-NL" dirty="0"/>
            <a:t>The </a:t>
          </a:r>
          <a:r>
            <a:rPr lang="nl-NL" b="1" dirty="0"/>
            <a:t>API is </a:t>
          </a:r>
          <a:r>
            <a:rPr lang="nl-NL" b="1" dirty="0" err="1"/>
            <a:t>kept</a:t>
          </a:r>
          <a:r>
            <a:rPr lang="nl-NL" b="1" dirty="0"/>
            <a:t> as </a:t>
          </a:r>
          <a:r>
            <a:rPr lang="nl-NL" b="1" dirty="0" err="1"/>
            <a:t>simple</a:t>
          </a:r>
          <a:r>
            <a:rPr lang="nl-NL" b="1" dirty="0"/>
            <a:t> as </a:t>
          </a:r>
          <a:r>
            <a:rPr lang="nl-NL" b="1" dirty="0" err="1"/>
            <a:t>possible</a:t>
          </a:r>
          <a:r>
            <a:rPr lang="nl-NL" dirty="0"/>
            <a:t>. The power of MOOSE is </a:t>
          </a:r>
          <a:r>
            <a:rPr lang="nl-NL" dirty="0" err="1"/>
            <a:t>that</a:t>
          </a:r>
          <a:r>
            <a:rPr lang="nl-NL" dirty="0"/>
            <a:t> </a:t>
          </a:r>
          <a:r>
            <a:rPr lang="nl-NL" dirty="0" err="1"/>
            <a:t>you</a:t>
          </a:r>
          <a:r>
            <a:rPr lang="nl-NL" dirty="0"/>
            <a:t> </a:t>
          </a:r>
          <a:r>
            <a:rPr lang="nl-NL" dirty="0" err="1"/>
            <a:t>can</a:t>
          </a:r>
          <a:r>
            <a:rPr lang="nl-NL" dirty="0"/>
            <a:t> </a:t>
          </a:r>
          <a:r>
            <a:rPr lang="nl-NL" b="1" dirty="0"/>
            <a:t>COMBINE </a:t>
          </a:r>
          <a:r>
            <a:rPr lang="nl-NL" b="1" dirty="0" err="1"/>
            <a:t>the</a:t>
          </a:r>
          <a:r>
            <a:rPr lang="nl-NL" b="1" dirty="0"/>
            <a:t> </a:t>
          </a:r>
          <a:r>
            <a:rPr lang="nl-NL" b="1" dirty="0" err="1"/>
            <a:t>objects</a:t>
          </a:r>
          <a:r>
            <a:rPr lang="nl-NL" b="1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create</a:t>
          </a:r>
          <a:r>
            <a:rPr lang="nl-NL" dirty="0"/>
            <a:t> </a:t>
          </a:r>
          <a:r>
            <a:rPr lang="nl-NL" dirty="0" err="1"/>
            <a:t>missions</a:t>
          </a:r>
          <a:r>
            <a:rPr lang="nl-NL" dirty="0"/>
            <a:t>!</a:t>
          </a:r>
        </a:p>
      </dgm:t>
    </dgm:pt>
    <dgm:pt modelId="{45A51399-6FA1-472B-AAB5-C3273FE46710}" type="parTrans" cxnId="{74AA401E-CF98-4366-9C49-CDC821D4D85E}">
      <dgm:prSet/>
      <dgm:spPr/>
    </dgm:pt>
    <dgm:pt modelId="{F4C05B6C-DFE5-4DBB-8413-793BBD2269AD}" type="sibTrans" cxnId="{74AA401E-CF98-4366-9C49-CDC821D4D85E}">
      <dgm:prSet/>
      <dgm:spPr/>
    </dgm:pt>
    <dgm:pt modelId="{28FAAA9C-65D2-4E39-A9FD-5A2DC34A552B}">
      <dgm:prSet phldrT="[Tekst]"/>
      <dgm:spPr/>
      <dgm:t>
        <a:bodyPr/>
        <a:lstStyle/>
        <a:p>
          <a:r>
            <a:rPr lang="nl-NL" b="1" dirty="0"/>
            <a:t>Debugging</a:t>
          </a:r>
          <a:r>
            <a:rPr lang="nl-NL" b="1" baseline="0" dirty="0"/>
            <a:t> </a:t>
          </a:r>
          <a:r>
            <a:rPr lang="nl-NL" b="1" baseline="0" dirty="0" err="1"/>
            <a:t>facilities</a:t>
          </a:r>
          <a:r>
            <a:rPr lang="nl-NL" b="1" baseline="0" dirty="0"/>
            <a:t> </a:t>
          </a:r>
          <a:r>
            <a:rPr lang="nl-NL" b="0" baseline="0" dirty="0" err="1"/>
            <a:t>through</a:t>
          </a:r>
          <a:r>
            <a:rPr lang="nl-NL" b="0" baseline="0" dirty="0"/>
            <a:t> </a:t>
          </a:r>
          <a:r>
            <a:rPr lang="nl-NL" b="0" baseline="0" dirty="0" err="1"/>
            <a:t>tracing</a:t>
          </a:r>
          <a:r>
            <a:rPr lang="nl-NL" b="0" baseline="0" dirty="0"/>
            <a:t> </a:t>
          </a:r>
          <a:r>
            <a:rPr lang="nl-NL" b="0" baseline="0" dirty="0" err="1"/>
            <a:t>functions</a:t>
          </a:r>
          <a:r>
            <a:rPr lang="nl-NL" b="0" baseline="0" dirty="0"/>
            <a:t>.</a:t>
          </a:r>
          <a:endParaRPr lang="nl-NL" b="0" dirty="0"/>
        </a:p>
      </dgm:t>
    </dgm:pt>
    <dgm:pt modelId="{8DA7CE13-76DA-4828-A82D-68BBD834C3C1}" type="parTrans" cxnId="{CBEE9ED2-2779-428F-9CAB-81F0F34ABA3D}">
      <dgm:prSet/>
      <dgm:spPr/>
    </dgm:pt>
    <dgm:pt modelId="{7BA2E9E7-D4B4-45AF-90F2-8D42278B1915}" type="sibTrans" cxnId="{CBEE9ED2-2779-428F-9CAB-81F0F34ABA3D}">
      <dgm:prSet/>
      <dgm:spPr/>
    </dgm:pt>
    <dgm:pt modelId="{1FA96469-A88A-43AC-9D06-E565343E2FBE}" type="pres">
      <dgm:prSet presAssocID="{81B98530-4C48-4B4A-97EE-2812F84FBA73}" presName="linear" presStyleCnt="0">
        <dgm:presLayoutVars>
          <dgm:dir/>
          <dgm:animLvl val="lvl"/>
          <dgm:resizeHandles val="exact"/>
        </dgm:presLayoutVars>
      </dgm:prSet>
      <dgm:spPr/>
    </dgm:pt>
    <dgm:pt modelId="{E4A3AF3A-5F92-4B9C-95CD-07878CEA6038}" type="pres">
      <dgm:prSet presAssocID="{E2E1FEA6-EE17-4853-A228-3216B40587A6}" presName="parentLin" presStyleCnt="0"/>
      <dgm:spPr/>
    </dgm:pt>
    <dgm:pt modelId="{B72D90B1-F8FC-4B3B-8FF3-3C4806399F27}" type="pres">
      <dgm:prSet presAssocID="{E2E1FEA6-EE17-4853-A228-3216B40587A6}" presName="parentLeftMargin" presStyleLbl="node1" presStyleIdx="0" presStyleCnt="3"/>
      <dgm:spPr/>
    </dgm:pt>
    <dgm:pt modelId="{961DEE0E-1384-4CE5-A794-70B97F455203}" type="pres">
      <dgm:prSet presAssocID="{E2E1FEA6-EE17-4853-A228-3216B40587A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3AA7F9D-E545-4B4A-AB04-CD64055CD0E8}" type="pres">
      <dgm:prSet presAssocID="{E2E1FEA6-EE17-4853-A228-3216B40587A6}" presName="negativeSpace" presStyleCnt="0"/>
      <dgm:spPr/>
    </dgm:pt>
    <dgm:pt modelId="{023ED071-22E7-48B9-B8EB-25A9F5EDD050}" type="pres">
      <dgm:prSet presAssocID="{E2E1FEA6-EE17-4853-A228-3216B40587A6}" presName="childText" presStyleLbl="conFgAcc1" presStyleIdx="0" presStyleCnt="3">
        <dgm:presLayoutVars>
          <dgm:bulletEnabled val="1"/>
        </dgm:presLayoutVars>
      </dgm:prSet>
      <dgm:spPr/>
    </dgm:pt>
    <dgm:pt modelId="{B3CBF647-60DB-4A84-883C-F146715088F8}" type="pres">
      <dgm:prSet presAssocID="{CFF8411F-EAF6-41B4-8030-AC8A8B2441B9}" presName="spaceBetweenRectangles" presStyleCnt="0"/>
      <dgm:spPr/>
    </dgm:pt>
    <dgm:pt modelId="{119BFBD5-D89D-4C52-933B-E9C89C0829D0}" type="pres">
      <dgm:prSet presAssocID="{75626C72-9F99-48EC-B62B-A641B9AF22AF}" presName="parentLin" presStyleCnt="0"/>
      <dgm:spPr/>
    </dgm:pt>
    <dgm:pt modelId="{FFE0E7E0-4931-490E-9B1D-468116F5390B}" type="pres">
      <dgm:prSet presAssocID="{75626C72-9F99-48EC-B62B-A641B9AF22AF}" presName="parentLeftMargin" presStyleLbl="node1" presStyleIdx="0" presStyleCnt="3"/>
      <dgm:spPr/>
    </dgm:pt>
    <dgm:pt modelId="{716A00A9-343A-431F-B135-FA99591918A8}" type="pres">
      <dgm:prSet presAssocID="{75626C72-9F99-48EC-B62B-A641B9AF22A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FA818FC-027C-47B4-850A-CBE4E532E348}" type="pres">
      <dgm:prSet presAssocID="{75626C72-9F99-48EC-B62B-A641B9AF22AF}" presName="negativeSpace" presStyleCnt="0"/>
      <dgm:spPr/>
    </dgm:pt>
    <dgm:pt modelId="{01FF2902-F02C-4DB1-99A9-28E52FDD7250}" type="pres">
      <dgm:prSet presAssocID="{75626C72-9F99-48EC-B62B-A641B9AF22AF}" presName="childText" presStyleLbl="conFgAcc1" presStyleIdx="1" presStyleCnt="3">
        <dgm:presLayoutVars>
          <dgm:bulletEnabled val="1"/>
        </dgm:presLayoutVars>
      </dgm:prSet>
      <dgm:spPr/>
    </dgm:pt>
    <dgm:pt modelId="{68C38725-DF92-4F8D-A8EE-F69EEA7E8EAB}" type="pres">
      <dgm:prSet presAssocID="{BF14DF78-D84E-4A9F-874B-20B5E56C2B55}" presName="spaceBetweenRectangles" presStyleCnt="0"/>
      <dgm:spPr/>
    </dgm:pt>
    <dgm:pt modelId="{FD832A20-A36D-4E23-98CA-E5A79D427859}" type="pres">
      <dgm:prSet presAssocID="{D86AA827-B4FF-41B8-BB4B-5EAB24B01FC3}" presName="parentLin" presStyleCnt="0"/>
      <dgm:spPr/>
    </dgm:pt>
    <dgm:pt modelId="{E22C2295-4D93-4206-A2FE-CAB639F08908}" type="pres">
      <dgm:prSet presAssocID="{D86AA827-B4FF-41B8-BB4B-5EAB24B01FC3}" presName="parentLeftMargin" presStyleLbl="node1" presStyleIdx="1" presStyleCnt="3"/>
      <dgm:spPr/>
    </dgm:pt>
    <dgm:pt modelId="{4F28AC02-C936-4E9E-B7D0-5422C63D5ADC}" type="pres">
      <dgm:prSet presAssocID="{D86AA827-B4FF-41B8-BB4B-5EAB24B01FC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663FE41-A731-4D23-925D-B5A9E99C5A57}" type="pres">
      <dgm:prSet presAssocID="{D86AA827-B4FF-41B8-BB4B-5EAB24B01FC3}" presName="negativeSpace" presStyleCnt="0"/>
      <dgm:spPr/>
    </dgm:pt>
    <dgm:pt modelId="{49CFEC1C-39CA-4EF8-8717-E56128A4D124}" type="pres">
      <dgm:prSet presAssocID="{D86AA827-B4FF-41B8-BB4B-5EAB24B01FC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EA66D01-9835-4B20-9EEB-27AD00F8B8C8}" srcId="{81B98530-4C48-4B4A-97EE-2812F84FBA73}" destId="{E2E1FEA6-EE17-4853-A228-3216B40587A6}" srcOrd="0" destOrd="0" parTransId="{9C6A11B8-9844-441F-966E-15A6835CCF65}" sibTransId="{CFF8411F-EAF6-41B4-8030-AC8A8B2441B9}"/>
    <dgm:cxn modelId="{3F337CA8-6BF1-485F-9992-10CB816AD043}" type="presOf" srcId="{1C381908-4A3C-41A4-BE9C-C20A0A05F472}" destId="{023ED071-22E7-48B9-B8EB-25A9F5EDD050}" srcOrd="0" destOrd="0" presId="urn:microsoft.com/office/officeart/2005/8/layout/list1"/>
    <dgm:cxn modelId="{2F1808C9-AAD6-4D0B-A0E3-7141652B6EF3}" srcId="{81B98530-4C48-4B4A-97EE-2812F84FBA73}" destId="{D86AA827-B4FF-41B8-BB4B-5EAB24B01FC3}" srcOrd="2" destOrd="0" parTransId="{59E7FE86-C2C6-4AF3-94F6-F776D64E4DE6}" sibTransId="{9C4740D4-85B4-44C7-8EAD-7D0C0651FD44}"/>
    <dgm:cxn modelId="{74AA401E-CF98-4366-9C49-CDC821D4D85E}" srcId="{75626C72-9F99-48EC-B62B-A641B9AF22AF}" destId="{8DD9F8DA-DE62-4852-8AD1-CE274CC7DF70}" srcOrd="1" destOrd="0" parTransId="{45A51399-6FA1-472B-AAB5-C3273FE46710}" sibTransId="{F4C05B6C-DFE5-4DBB-8413-793BBD2269AD}"/>
    <dgm:cxn modelId="{BC91407B-2450-44CB-B916-A06E1683A292}" type="presOf" srcId="{8DD9F8DA-DE62-4852-8AD1-CE274CC7DF70}" destId="{01FF2902-F02C-4DB1-99A9-28E52FDD7250}" srcOrd="0" destOrd="1" presId="urn:microsoft.com/office/officeart/2005/8/layout/list1"/>
    <dgm:cxn modelId="{81922BC3-93DE-4C1E-8B16-5A090D387D2A}" type="presOf" srcId="{75626C72-9F99-48EC-B62B-A641B9AF22AF}" destId="{716A00A9-343A-431F-B135-FA99591918A8}" srcOrd="1" destOrd="0" presId="urn:microsoft.com/office/officeart/2005/8/layout/list1"/>
    <dgm:cxn modelId="{A3F823B3-8291-4E19-A9CF-57898FA77EAA}" type="presOf" srcId="{E2E1FEA6-EE17-4853-A228-3216B40587A6}" destId="{B72D90B1-F8FC-4B3B-8FF3-3C4806399F27}" srcOrd="0" destOrd="0" presId="urn:microsoft.com/office/officeart/2005/8/layout/list1"/>
    <dgm:cxn modelId="{C977D670-2281-4E7F-8F6B-593013C9CEE1}" type="presOf" srcId="{24120BA0-1014-4EA2-870A-7B0BFD714DED}" destId="{023ED071-22E7-48B9-B8EB-25A9F5EDD050}" srcOrd="0" destOrd="1" presId="urn:microsoft.com/office/officeart/2005/8/layout/list1"/>
    <dgm:cxn modelId="{1EF9C4BE-241B-4965-B8BD-B405CC622EE4}" srcId="{75626C72-9F99-48EC-B62B-A641B9AF22AF}" destId="{9D28D3FD-8CD3-4AF5-AC5E-65694BF45B8A}" srcOrd="0" destOrd="0" parTransId="{87F71E5B-74D1-4C6C-819E-5D35428A6A58}" sibTransId="{E5399A56-2C1B-4380-9089-FEF2B82FC5D1}"/>
    <dgm:cxn modelId="{B239EF3D-F850-46B4-8CB0-5839470FDB94}" type="presOf" srcId="{D86AA827-B4FF-41B8-BB4B-5EAB24B01FC3}" destId="{E22C2295-4D93-4206-A2FE-CAB639F08908}" srcOrd="0" destOrd="0" presId="urn:microsoft.com/office/officeart/2005/8/layout/list1"/>
    <dgm:cxn modelId="{2DB07FA9-0AC9-44B2-B5AE-5D09F0E1C229}" srcId="{D86AA827-B4FF-41B8-BB4B-5EAB24B01FC3}" destId="{94054762-DCD3-4679-91E3-9F4F5141A674}" srcOrd="0" destOrd="0" parTransId="{43156DD6-44B1-4A5D-8937-9D6A53D36673}" sibTransId="{4D948BFC-8612-4643-B6F1-7A16D695E552}"/>
    <dgm:cxn modelId="{E6D296CE-921C-48D9-A85F-BF6398B9C2E1}" type="presOf" srcId="{E4C33940-3F3D-4C4B-A317-71D95906C120}" destId="{023ED071-22E7-48B9-B8EB-25A9F5EDD050}" srcOrd="0" destOrd="3" presId="urn:microsoft.com/office/officeart/2005/8/layout/list1"/>
    <dgm:cxn modelId="{CBEE9ED2-2779-428F-9CAB-81F0F34ABA3D}" srcId="{E2E1FEA6-EE17-4853-A228-3216B40587A6}" destId="{28FAAA9C-65D2-4E39-A9FD-5A2DC34A552B}" srcOrd="2" destOrd="0" parTransId="{8DA7CE13-76DA-4828-A82D-68BBD834C3C1}" sibTransId="{7BA2E9E7-D4B4-45AF-90F2-8D42278B1915}"/>
    <dgm:cxn modelId="{EC983706-7723-4785-824D-940DF66D6756}" type="presOf" srcId="{9D28D3FD-8CD3-4AF5-AC5E-65694BF45B8A}" destId="{01FF2902-F02C-4DB1-99A9-28E52FDD7250}" srcOrd="0" destOrd="0" presId="urn:microsoft.com/office/officeart/2005/8/layout/list1"/>
    <dgm:cxn modelId="{5194A704-F3F7-4257-AF41-C49ED102943B}" type="presOf" srcId="{81B98530-4C48-4B4A-97EE-2812F84FBA73}" destId="{1FA96469-A88A-43AC-9D06-E565343E2FBE}" srcOrd="0" destOrd="0" presId="urn:microsoft.com/office/officeart/2005/8/layout/list1"/>
    <dgm:cxn modelId="{9391433C-AB8B-4F2B-964D-F1E9F31179E9}" srcId="{E2E1FEA6-EE17-4853-A228-3216B40587A6}" destId="{E4C33940-3F3D-4C4B-A317-71D95906C120}" srcOrd="3" destOrd="0" parTransId="{2911843E-42BA-4312-A19D-921C4AE9C95A}" sibTransId="{3B15317E-B56F-44E6-8235-69FF857BCFE7}"/>
    <dgm:cxn modelId="{C04D68FE-DD6A-446C-933D-FF38B52A7B62}" srcId="{81B98530-4C48-4B4A-97EE-2812F84FBA73}" destId="{75626C72-9F99-48EC-B62B-A641B9AF22AF}" srcOrd="1" destOrd="0" parTransId="{56B6B826-76A2-4987-9CFF-49783689BF3B}" sibTransId="{BF14DF78-D84E-4A9F-874B-20B5E56C2B55}"/>
    <dgm:cxn modelId="{004997DE-A45B-4445-AF85-2AB42FD2F9EF}" srcId="{D86AA827-B4FF-41B8-BB4B-5EAB24B01FC3}" destId="{1D900D98-9E43-41B9-A73A-A571BB096DED}" srcOrd="1" destOrd="0" parTransId="{5667BB76-569D-4913-A917-48CA15548AE3}" sibTransId="{4D145B78-8BF2-4BC7-A27E-B62E51D39AF1}"/>
    <dgm:cxn modelId="{0A5FE7BA-6C70-4B7E-8C06-DCAF25B92F22}" type="presOf" srcId="{28FAAA9C-65D2-4E39-A9FD-5A2DC34A552B}" destId="{023ED071-22E7-48B9-B8EB-25A9F5EDD050}" srcOrd="0" destOrd="2" presId="urn:microsoft.com/office/officeart/2005/8/layout/list1"/>
    <dgm:cxn modelId="{A08763F0-0131-45B1-9BFD-FEBA3FF50701}" srcId="{E2E1FEA6-EE17-4853-A228-3216B40587A6}" destId="{24120BA0-1014-4EA2-870A-7B0BFD714DED}" srcOrd="1" destOrd="0" parTransId="{6E2EE13F-A464-4A46-9134-D68F7E2FF2FC}" sibTransId="{28D88BCF-C72F-4ACA-AFAB-5857D90BF8D3}"/>
    <dgm:cxn modelId="{C3FC0538-CC20-48AE-9522-D2B8DC3CA053}" type="presOf" srcId="{94054762-DCD3-4679-91E3-9F4F5141A674}" destId="{49CFEC1C-39CA-4EF8-8717-E56128A4D124}" srcOrd="0" destOrd="0" presId="urn:microsoft.com/office/officeart/2005/8/layout/list1"/>
    <dgm:cxn modelId="{D6A32B91-45E3-4E4D-A35A-99B1BC5F8537}" type="presOf" srcId="{D86AA827-B4FF-41B8-BB4B-5EAB24B01FC3}" destId="{4F28AC02-C936-4E9E-B7D0-5422C63D5ADC}" srcOrd="1" destOrd="0" presId="urn:microsoft.com/office/officeart/2005/8/layout/list1"/>
    <dgm:cxn modelId="{9EFA0BB5-1464-4019-96E5-EFF6023A53DD}" type="presOf" srcId="{3E82552A-96CB-4F08-B758-305F501A04A5}" destId="{023ED071-22E7-48B9-B8EB-25A9F5EDD050}" srcOrd="0" destOrd="4" presId="urn:microsoft.com/office/officeart/2005/8/layout/list1"/>
    <dgm:cxn modelId="{59053777-279C-4CD2-82A3-5C17ACA8A421}" srcId="{E2E1FEA6-EE17-4853-A228-3216B40587A6}" destId="{3E82552A-96CB-4F08-B758-305F501A04A5}" srcOrd="4" destOrd="0" parTransId="{B47041BF-61BD-4919-99C1-C95E59AD9B44}" sibTransId="{3CE871C3-A2CF-4CFC-96EF-96A2DF13FA63}"/>
    <dgm:cxn modelId="{01571697-00F2-43CB-85D8-F61FBB3BC316}" type="presOf" srcId="{1D900D98-9E43-41B9-A73A-A571BB096DED}" destId="{49CFEC1C-39CA-4EF8-8717-E56128A4D124}" srcOrd="0" destOrd="1" presId="urn:microsoft.com/office/officeart/2005/8/layout/list1"/>
    <dgm:cxn modelId="{A114018D-3955-4E54-A03E-F1F50A4EDF39}" type="presOf" srcId="{E2E1FEA6-EE17-4853-A228-3216B40587A6}" destId="{961DEE0E-1384-4CE5-A794-70B97F455203}" srcOrd="1" destOrd="0" presId="urn:microsoft.com/office/officeart/2005/8/layout/list1"/>
    <dgm:cxn modelId="{EE7715C7-E5AE-4737-908A-9A1CC180ACEE}" type="presOf" srcId="{75626C72-9F99-48EC-B62B-A641B9AF22AF}" destId="{FFE0E7E0-4931-490E-9B1D-468116F5390B}" srcOrd="0" destOrd="0" presId="urn:microsoft.com/office/officeart/2005/8/layout/list1"/>
    <dgm:cxn modelId="{EFBA5A62-8038-4C20-A6A2-A7A0FF87BDD7}" srcId="{E2E1FEA6-EE17-4853-A228-3216B40587A6}" destId="{1C381908-4A3C-41A4-BE9C-C20A0A05F472}" srcOrd="0" destOrd="0" parTransId="{5FCC9D41-950C-4489-8DC2-89593A81225E}" sibTransId="{3D410D82-B931-4F3F-9DBB-5E511AE07B47}"/>
    <dgm:cxn modelId="{C67A7A71-68EA-41D1-AD37-01827C6EB5A2}" type="presParOf" srcId="{1FA96469-A88A-43AC-9D06-E565343E2FBE}" destId="{E4A3AF3A-5F92-4B9C-95CD-07878CEA6038}" srcOrd="0" destOrd="0" presId="urn:microsoft.com/office/officeart/2005/8/layout/list1"/>
    <dgm:cxn modelId="{0C393BFE-A946-4BA1-8E24-CC860CAEF36B}" type="presParOf" srcId="{E4A3AF3A-5F92-4B9C-95CD-07878CEA6038}" destId="{B72D90B1-F8FC-4B3B-8FF3-3C4806399F27}" srcOrd="0" destOrd="0" presId="urn:microsoft.com/office/officeart/2005/8/layout/list1"/>
    <dgm:cxn modelId="{E390C992-3186-4935-9DD8-359F91B4E8F3}" type="presParOf" srcId="{E4A3AF3A-5F92-4B9C-95CD-07878CEA6038}" destId="{961DEE0E-1384-4CE5-A794-70B97F455203}" srcOrd="1" destOrd="0" presId="urn:microsoft.com/office/officeart/2005/8/layout/list1"/>
    <dgm:cxn modelId="{9DE6CC13-6BA5-485C-81D7-314D328B49BF}" type="presParOf" srcId="{1FA96469-A88A-43AC-9D06-E565343E2FBE}" destId="{E3AA7F9D-E545-4B4A-AB04-CD64055CD0E8}" srcOrd="1" destOrd="0" presId="urn:microsoft.com/office/officeart/2005/8/layout/list1"/>
    <dgm:cxn modelId="{ECC1B5CF-74AF-48C6-BF86-FB4A54798809}" type="presParOf" srcId="{1FA96469-A88A-43AC-9D06-E565343E2FBE}" destId="{023ED071-22E7-48B9-B8EB-25A9F5EDD050}" srcOrd="2" destOrd="0" presId="urn:microsoft.com/office/officeart/2005/8/layout/list1"/>
    <dgm:cxn modelId="{C873B43C-0DD8-4F18-A221-A36B2899F512}" type="presParOf" srcId="{1FA96469-A88A-43AC-9D06-E565343E2FBE}" destId="{B3CBF647-60DB-4A84-883C-F146715088F8}" srcOrd="3" destOrd="0" presId="urn:microsoft.com/office/officeart/2005/8/layout/list1"/>
    <dgm:cxn modelId="{66C75DB0-66FC-4DDC-8A60-420658E099D9}" type="presParOf" srcId="{1FA96469-A88A-43AC-9D06-E565343E2FBE}" destId="{119BFBD5-D89D-4C52-933B-E9C89C0829D0}" srcOrd="4" destOrd="0" presId="urn:microsoft.com/office/officeart/2005/8/layout/list1"/>
    <dgm:cxn modelId="{A83BE5FD-F7E5-4C38-8B2C-E3626887623B}" type="presParOf" srcId="{119BFBD5-D89D-4C52-933B-E9C89C0829D0}" destId="{FFE0E7E0-4931-490E-9B1D-468116F5390B}" srcOrd="0" destOrd="0" presId="urn:microsoft.com/office/officeart/2005/8/layout/list1"/>
    <dgm:cxn modelId="{2BD6C475-9CDF-4C49-B40E-C61ABF2D2E48}" type="presParOf" srcId="{119BFBD5-D89D-4C52-933B-E9C89C0829D0}" destId="{716A00A9-343A-431F-B135-FA99591918A8}" srcOrd="1" destOrd="0" presId="urn:microsoft.com/office/officeart/2005/8/layout/list1"/>
    <dgm:cxn modelId="{C0CD0556-C410-4D2F-AB00-99658D18817F}" type="presParOf" srcId="{1FA96469-A88A-43AC-9D06-E565343E2FBE}" destId="{1FA818FC-027C-47B4-850A-CBE4E532E348}" srcOrd="5" destOrd="0" presId="urn:microsoft.com/office/officeart/2005/8/layout/list1"/>
    <dgm:cxn modelId="{001170CC-EDB1-4585-9DCA-10629965C89D}" type="presParOf" srcId="{1FA96469-A88A-43AC-9D06-E565343E2FBE}" destId="{01FF2902-F02C-4DB1-99A9-28E52FDD7250}" srcOrd="6" destOrd="0" presId="urn:microsoft.com/office/officeart/2005/8/layout/list1"/>
    <dgm:cxn modelId="{25959BDC-5E63-462A-99B2-6F596ED97C1C}" type="presParOf" srcId="{1FA96469-A88A-43AC-9D06-E565343E2FBE}" destId="{68C38725-DF92-4F8D-A8EE-F69EEA7E8EAB}" srcOrd="7" destOrd="0" presId="urn:microsoft.com/office/officeart/2005/8/layout/list1"/>
    <dgm:cxn modelId="{E570EA81-D3D7-4B35-9ADE-B76948C3DF75}" type="presParOf" srcId="{1FA96469-A88A-43AC-9D06-E565343E2FBE}" destId="{FD832A20-A36D-4E23-98CA-E5A79D427859}" srcOrd="8" destOrd="0" presId="urn:microsoft.com/office/officeart/2005/8/layout/list1"/>
    <dgm:cxn modelId="{54ACCFB4-EA25-495C-B952-D891D7016127}" type="presParOf" srcId="{FD832A20-A36D-4E23-98CA-E5A79D427859}" destId="{E22C2295-4D93-4206-A2FE-CAB639F08908}" srcOrd="0" destOrd="0" presId="urn:microsoft.com/office/officeart/2005/8/layout/list1"/>
    <dgm:cxn modelId="{7D3641AF-58D4-4BE0-A841-F66368D4824F}" type="presParOf" srcId="{FD832A20-A36D-4E23-98CA-E5A79D427859}" destId="{4F28AC02-C936-4E9E-B7D0-5422C63D5ADC}" srcOrd="1" destOrd="0" presId="urn:microsoft.com/office/officeart/2005/8/layout/list1"/>
    <dgm:cxn modelId="{61EEA26C-4583-4CA6-AB3C-38670E123B4F}" type="presParOf" srcId="{1FA96469-A88A-43AC-9D06-E565343E2FBE}" destId="{1663FE41-A731-4D23-925D-B5A9E99C5A57}" srcOrd="9" destOrd="0" presId="urn:microsoft.com/office/officeart/2005/8/layout/list1"/>
    <dgm:cxn modelId="{E7EB46BF-CE22-42B9-99CA-1E7EACDBFF75}" type="presParOf" srcId="{1FA96469-A88A-43AC-9D06-E565343E2FBE}" destId="{49CFEC1C-39CA-4EF8-8717-E56128A4D12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0ADA2A8-686C-43AB-9806-649F5A19C339}" type="doc">
      <dgm:prSet loTypeId="urn:microsoft.com/office/officeart/2005/8/layout/hList1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795167AF-D6CE-44C0-85EA-345F4C42F618}">
      <dgm:prSet phldrT="[Tekst]"/>
      <dgm:spPr/>
      <dgm:t>
        <a:bodyPr/>
        <a:lstStyle/>
        <a:p>
          <a:r>
            <a:rPr lang="nl-NL" dirty="0"/>
            <a:t>SPA - SPAWN</a:t>
          </a:r>
        </a:p>
      </dgm:t>
    </dgm:pt>
    <dgm:pt modelId="{37A4EFC8-55C5-48B4-A905-A434E7C52346}" type="parTrans" cxnId="{BC407B83-74C3-4EAF-949F-B110660A3890}">
      <dgm:prSet/>
      <dgm:spPr/>
      <dgm:t>
        <a:bodyPr/>
        <a:lstStyle/>
        <a:p>
          <a:endParaRPr lang="nl-NL"/>
        </a:p>
      </dgm:t>
    </dgm:pt>
    <dgm:pt modelId="{43FBD472-5161-462E-B225-144CA032BCAB}" type="sibTrans" cxnId="{BC407B83-74C3-4EAF-949F-B110660A3890}">
      <dgm:prSet/>
      <dgm:spPr/>
      <dgm:t>
        <a:bodyPr/>
        <a:lstStyle/>
        <a:p>
          <a:endParaRPr lang="nl-NL"/>
        </a:p>
      </dgm:t>
    </dgm:pt>
    <dgm:pt modelId="{07510BA4-795A-4735-A4B0-026F1553D9F4}">
      <dgm:prSet phldrT="[Tekst]"/>
      <dgm:spPr/>
      <dgm:t>
        <a:bodyPr/>
        <a:lstStyle/>
        <a:p>
          <a:r>
            <a:rPr lang="nl-NL" dirty="0"/>
            <a:t>Simple Demo</a:t>
          </a:r>
        </a:p>
      </dgm:t>
    </dgm:pt>
    <dgm:pt modelId="{DF76E356-130F-4578-B923-875CBA1DBCB3}" type="parTrans" cxnId="{5CC74E8F-B9BB-46B8-9D18-2C890363728C}">
      <dgm:prSet/>
      <dgm:spPr/>
      <dgm:t>
        <a:bodyPr/>
        <a:lstStyle/>
        <a:p>
          <a:endParaRPr lang="nl-NL"/>
        </a:p>
      </dgm:t>
    </dgm:pt>
    <dgm:pt modelId="{344E1F2C-72C6-4E99-98D4-21EFE9CB68CE}" type="sibTrans" cxnId="{5CC74E8F-B9BB-46B8-9D18-2C890363728C}">
      <dgm:prSet/>
      <dgm:spPr/>
      <dgm:t>
        <a:bodyPr/>
        <a:lstStyle/>
        <a:p>
          <a:endParaRPr lang="nl-NL"/>
        </a:p>
      </dgm:t>
    </dgm:pt>
    <dgm:pt modelId="{DDC8CC2B-1FE1-4725-B9D0-8C1EA23B0FDB}">
      <dgm:prSet phldrT="[Tekst]"/>
      <dgm:spPr/>
      <dgm:t>
        <a:bodyPr/>
        <a:lstStyle/>
        <a:p>
          <a:r>
            <a:rPr lang="nl-NL" dirty="0" err="1"/>
            <a:t>Scheduled</a:t>
          </a:r>
          <a:endParaRPr lang="nl-NL" dirty="0"/>
        </a:p>
      </dgm:t>
    </dgm:pt>
    <dgm:pt modelId="{11F35B88-87B5-49D9-8DBB-480515C678C5}" type="parTrans" cxnId="{CE232786-B17D-4193-9A70-564731BBBD38}">
      <dgm:prSet/>
      <dgm:spPr/>
      <dgm:t>
        <a:bodyPr/>
        <a:lstStyle/>
        <a:p>
          <a:endParaRPr lang="nl-NL"/>
        </a:p>
      </dgm:t>
    </dgm:pt>
    <dgm:pt modelId="{C694E277-6CCA-4E88-B093-8157A0D53A75}" type="sibTrans" cxnId="{CE232786-B17D-4193-9A70-564731BBBD38}">
      <dgm:prSet/>
      <dgm:spPr/>
      <dgm:t>
        <a:bodyPr/>
        <a:lstStyle/>
        <a:p>
          <a:endParaRPr lang="nl-NL"/>
        </a:p>
      </dgm:t>
    </dgm:pt>
    <dgm:pt modelId="{ACDF78E3-3636-4E98-B5B1-4A0C7ACDADDA}">
      <dgm:prSet phldrT="[Tekst]"/>
      <dgm:spPr/>
      <dgm:t>
        <a:bodyPr/>
        <a:lstStyle/>
        <a:p>
          <a:r>
            <a:rPr lang="nl-NL" dirty="0"/>
            <a:t>CGO - CARGO</a:t>
          </a:r>
        </a:p>
      </dgm:t>
    </dgm:pt>
    <dgm:pt modelId="{47F2D976-4C8D-4E9C-BE86-436650D28B43}" type="parTrans" cxnId="{80CF34F4-4647-49AB-B929-7D9DE9E8D389}">
      <dgm:prSet/>
      <dgm:spPr/>
      <dgm:t>
        <a:bodyPr/>
        <a:lstStyle/>
        <a:p>
          <a:endParaRPr lang="nl-NL"/>
        </a:p>
      </dgm:t>
    </dgm:pt>
    <dgm:pt modelId="{67A2ACF4-597B-4AF7-AC88-A80B73A98FB0}" type="sibTrans" cxnId="{80CF34F4-4647-49AB-B929-7D9DE9E8D389}">
      <dgm:prSet/>
      <dgm:spPr/>
      <dgm:t>
        <a:bodyPr/>
        <a:lstStyle/>
        <a:p>
          <a:endParaRPr lang="nl-NL"/>
        </a:p>
      </dgm:t>
    </dgm:pt>
    <dgm:pt modelId="{ED80CBFC-9B38-4B73-81CA-3022335E9DBA}">
      <dgm:prSet phldrT="[Tekst]"/>
      <dgm:spPr/>
      <dgm:t>
        <a:bodyPr/>
        <a:lstStyle/>
        <a:p>
          <a:r>
            <a:rPr lang="nl-NL" dirty="0"/>
            <a:t>UNIT Boarding</a:t>
          </a:r>
        </a:p>
      </dgm:t>
    </dgm:pt>
    <dgm:pt modelId="{2F7DE1B1-4383-4BA8-A08D-08BF498CCABF}" type="parTrans" cxnId="{43839663-1561-4B75-A0B1-0EB4948DB324}">
      <dgm:prSet/>
      <dgm:spPr/>
      <dgm:t>
        <a:bodyPr/>
        <a:lstStyle/>
        <a:p>
          <a:endParaRPr lang="nl-NL"/>
        </a:p>
      </dgm:t>
    </dgm:pt>
    <dgm:pt modelId="{76CBAA28-0571-484F-A3C5-3F456D937C4C}" type="sibTrans" cxnId="{43839663-1561-4B75-A0B1-0EB4948DB324}">
      <dgm:prSet/>
      <dgm:spPr/>
      <dgm:t>
        <a:bodyPr/>
        <a:lstStyle/>
        <a:p>
          <a:endParaRPr lang="nl-NL"/>
        </a:p>
      </dgm:t>
    </dgm:pt>
    <dgm:pt modelId="{AE71FC94-9B21-4275-8E5B-2F9BBC4EBF61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47D8C729-ADCA-4C29-9518-0F96DCB6C200}" type="parTrans" cxnId="{4618B9BD-8EC4-432F-A61B-1E86AD190E91}">
      <dgm:prSet/>
      <dgm:spPr/>
      <dgm:t>
        <a:bodyPr/>
        <a:lstStyle/>
        <a:p>
          <a:endParaRPr lang="nl-NL"/>
        </a:p>
      </dgm:t>
    </dgm:pt>
    <dgm:pt modelId="{59EFE030-1955-4ED0-87C6-F97B39A5D8F6}" type="sibTrans" cxnId="{4618B9BD-8EC4-432F-A61B-1E86AD190E91}">
      <dgm:prSet/>
      <dgm:spPr/>
      <dgm:t>
        <a:bodyPr/>
        <a:lstStyle/>
        <a:p>
          <a:endParaRPr lang="nl-NL"/>
        </a:p>
      </dgm:t>
    </dgm:pt>
    <dgm:pt modelId="{A4425243-E0D1-4E50-ADE8-E4594298698C}">
      <dgm:prSet phldrT="[Tekst]"/>
      <dgm:spPr/>
      <dgm:t>
        <a:bodyPr/>
        <a:lstStyle/>
        <a:p>
          <a:r>
            <a:rPr lang="nl-NL" dirty="0"/>
            <a:t>TSK - TASKING</a:t>
          </a:r>
        </a:p>
      </dgm:t>
    </dgm:pt>
    <dgm:pt modelId="{E7A2CC1C-DDE9-4420-AB94-53F185DA87A8}" type="parTrans" cxnId="{E6359632-1536-425E-85C2-52EF6E33C7BA}">
      <dgm:prSet/>
      <dgm:spPr/>
      <dgm:t>
        <a:bodyPr/>
        <a:lstStyle/>
        <a:p>
          <a:endParaRPr lang="nl-NL"/>
        </a:p>
      </dgm:t>
    </dgm:pt>
    <dgm:pt modelId="{3667997F-658F-489E-A327-A14EC8D7E6A3}" type="sibTrans" cxnId="{E6359632-1536-425E-85C2-52EF6E33C7BA}">
      <dgm:prSet/>
      <dgm:spPr/>
      <dgm:t>
        <a:bodyPr/>
        <a:lstStyle/>
        <a:p>
          <a:endParaRPr lang="nl-NL"/>
        </a:p>
      </dgm:t>
    </dgm:pt>
    <dgm:pt modelId="{E604868E-97F5-4462-BA9D-37F5A4180159}">
      <dgm:prSet phldrT="[Tekst]"/>
      <dgm:spPr/>
      <dgm:t>
        <a:bodyPr/>
        <a:lstStyle/>
        <a:p>
          <a:r>
            <a:rPr lang="nl-NL" dirty="0" err="1"/>
            <a:t>Command</a:t>
          </a:r>
          <a:r>
            <a:rPr lang="nl-NL" dirty="0"/>
            <a:t> Center</a:t>
          </a:r>
        </a:p>
      </dgm:t>
    </dgm:pt>
    <dgm:pt modelId="{61BF0793-B9DC-4A87-910E-57A77204F1A5}" type="parTrans" cxnId="{F4BB49A0-7679-463B-9230-1BFE9C9EA153}">
      <dgm:prSet/>
      <dgm:spPr/>
      <dgm:t>
        <a:bodyPr/>
        <a:lstStyle/>
        <a:p>
          <a:endParaRPr lang="nl-NL"/>
        </a:p>
      </dgm:t>
    </dgm:pt>
    <dgm:pt modelId="{FE9E7B06-EDD0-4882-8CA7-31D10B57FFD8}" type="sibTrans" cxnId="{F4BB49A0-7679-463B-9230-1BFE9C9EA153}">
      <dgm:prSet/>
      <dgm:spPr/>
      <dgm:t>
        <a:bodyPr/>
        <a:lstStyle/>
        <a:p>
          <a:endParaRPr lang="nl-NL"/>
        </a:p>
      </dgm:t>
    </dgm:pt>
    <dgm:pt modelId="{41FBF8E9-8B66-4BC8-B373-B32272B58ACB}">
      <dgm:prSet phldrT="[Tekst]"/>
      <dgm:spPr/>
      <dgm:t>
        <a:bodyPr/>
        <a:lstStyle/>
        <a:p>
          <a:r>
            <a:rPr lang="nl-NL" dirty="0"/>
            <a:t>Array</a:t>
          </a:r>
        </a:p>
      </dgm:t>
    </dgm:pt>
    <dgm:pt modelId="{83B8D283-7F8C-410F-B1FD-2ACE947ABC39}" type="parTrans" cxnId="{4D961F6D-C002-4600-A25C-A7FE01CF3F6F}">
      <dgm:prSet/>
      <dgm:spPr/>
      <dgm:t>
        <a:bodyPr/>
        <a:lstStyle/>
        <a:p>
          <a:endParaRPr lang="nl-NL"/>
        </a:p>
      </dgm:t>
    </dgm:pt>
    <dgm:pt modelId="{F5B5AE11-0343-4620-83F7-6E048D1552B7}" type="sibTrans" cxnId="{4D961F6D-C002-4600-A25C-A7FE01CF3F6F}">
      <dgm:prSet/>
      <dgm:spPr/>
      <dgm:t>
        <a:bodyPr/>
        <a:lstStyle/>
        <a:p>
          <a:endParaRPr lang="nl-NL"/>
        </a:p>
      </dgm:t>
    </dgm:pt>
    <dgm:pt modelId="{210E70C9-53CA-40E5-B3E3-090A92F2D191}">
      <dgm:prSet phldrT="[Tekst]"/>
      <dgm:spPr/>
      <dgm:t>
        <a:bodyPr/>
        <a:lstStyle/>
        <a:p>
          <a:r>
            <a:rPr lang="nl-NL" dirty="0"/>
            <a:t>Stop/Start</a:t>
          </a:r>
        </a:p>
      </dgm:t>
    </dgm:pt>
    <dgm:pt modelId="{B3E06B6B-066E-4DBA-95A4-4C1DCB9468C6}" type="parTrans" cxnId="{DF5514B2-D6FD-4E0E-B207-6AF8FACF9BFF}">
      <dgm:prSet/>
      <dgm:spPr/>
      <dgm:t>
        <a:bodyPr/>
        <a:lstStyle/>
        <a:p>
          <a:endParaRPr lang="nl-NL"/>
        </a:p>
      </dgm:t>
    </dgm:pt>
    <dgm:pt modelId="{4723EF11-4809-46FB-A128-514E974F5675}" type="sibTrans" cxnId="{DF5514B2-D6FD-4E0E-B207-6AF8FACF9BFF}">
      <dgm:prSet/>
      <dgm:spPr/>
      <dgm:t>
        <a:bodyPr/>
        <a:lstStyle/>
        <a:p>
          <a:endParaRPr lang="nl-NL"/>
        </a:p>
      </dgm:t>
    </dgm:pt>
    <dgm:pt modelId="{7820CEF7-A35D-4E27-8E23-18506AF38030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2F70CCA9-7247-4CE7-B397-5C741BC1FA1E}" type="parTrans" cxnId="{B37BB30B-AAC5-44B2-A8EC-09C6362F0B91}">
      <dgm:prSet/>
      <dgm:spPr/>
      <dgm:t>
        <a:bodyPr/>
        <a:lstStyle/>
        <a:p>
          <a:endParaRPr lang="nl-NL"/>
        </a:p>
      </dgm:t>
    </dgm:pt>
    <dgm:pt modelId="{D8E93A92-3677-4A1D-B0AA-53C2EE843DA7}" type="sibTrans" cxnId="{B37BB30B-AAC5-44B2-A8EC-09C6362F0B91}">
      <dgm:prSet/>
      <dgm:spPr/>
      <dgm:t>
        <a:bodyPr/>
        <a:lstStyle/>
        <a:p>
          <a:endParaRPr lang="nl-NL"/>
        </a:p>
      </dgm:t>
    </dgm:pt>
    <dgm:pt modelId="{7257F98C-2AAD-4A32-A755-B1BE1B5A6101}">
      <dgm:prSet phldrT="[Tekst]"/>
      <dgm:spPr/>
      <dgm:t>
        <a:bodyPr/>
        <a:lstStyle/>
        <a:p>
          <a:r>
            <a:rPr lang="nl-NL" dirty="0"/>
            <a:t>UNIT </a:t>
          </a:r>
          <a:r>
            <a:rPr lang="nl-NL" dirty="0" err="1"/>
            <a:t>UnBoarding</a:t>
          </a:r>
          <a:endParaRPr lang="nl-NL" dirty="0"/>
        </a:p>
      </dgm:t>
    </dgm:pt>
    <dgm:pt modelId="{BDE7EB58-C775-47DD-9B69-A0B1AF515098}" type="parTrans" cxnId="{BBE9F476-3B83-4EF1-80BD-5A80DA8BE5ED}">
      <dgm:prSet/>
      <dgm:spPr/>
      <dgm:t>
        <a:bodyPr/>
        <a:lstStyle/>
        <a:p>
          <a:endParaRPr lang="nl-NL"/>
        </a:p>
      </dgm:t>
    </dgm:pt>
    <dgm:pt modelId="{C940FBCB-5E58-4577-9ACB-3A60CB15BC72}" type="sibTrans" cxnId="{BBE9F476-3B83-4EF1-80BD-5A80DA8BE5ED}">
      <dgm:prSet/>
      <dgm:spPr/>
      <dgm:t>
        <a:bodyPr/>
        <a:lstStyle/>
        <a:p>
          <a:endParaRPr lang="nl-NL"/>
        </a:p>
      </dgm:t>
    </dgm:pt>
    <dgm:pt modelId="{2BA1DB5A-F192-4657-A697-083C4E650D12}">
      <dgm:prSet phldrT="[Tekst]"/>
      <dgm:spPr/>
      <dgm:t>
        <a:bodyPr/>
        <a:lstStyle/>
        <a:p>
          <a:r>
            <a:rPr lang="nl-NL" dirty="0"/>
            <a:t>GROUPED Boarding</a:t>
          </a:r>
        </a:p>
      </dgm:t>
    </dgm:pt>
    <dgm:pt modelId="{D9263EBC-65F0-4FC0-8BD8-E6E4CC6BD8C3}" type="parTrans" cxnId="{212CB17A-91FB-4C12-9143-86A8EC08940B}">
      <dgm:prSet/>
      <dgm:spPr/>
      <dgm:t>
        <a:bodyPr/>
        <a:lstStyle/>
        <a:p>
          <a:endParaRPr lang="nl-NL"/>
        </a:p>
      </dgm:t>
    </dgm:pt>
    <dgm:pt modelId="{957EC556-59D2-48A5-B830-AF933396C317}" type="sibTrans" cxnId="{212CB17A-91FB-4C12-9143-86A8EC08940B}">
      <dgm:prSet/>
      <dgm:spPr/>
      <dgm:t>
        <a:bodyPr/>
        <a:lstStyle/>
        <a:p>
          <a:endParaRPr lang="nl-NL"/>
        </a:p>
      </dgm:t>
    </dgm:pt>
    <dgm:pt modelId="{5E0BBD16-8FE9-471B-BFE0-10862738AE2D}">
      <dgm:prSet phldrT="[Tekst]"/>
      <dgm:spPr/>
      <dgm:t>
        <a:bodyPr/>
        <a:lstStyle/>
        <a:p>
          <a:r>
            <a:rPr lang="nl-NL" dirty="0"/>
            <a:t>GROUPED Transfer</a:t>
          </a:r>
        </a:p>
      </dgm:t>
    </dgm:pt>
    <dgm:pt modelId="{1FFBCAA3-6B19-4D78-BF73-D905B7F5AF34}" type="parTrans" cxnId="{835299B8-21FD-4BBB-B396-BA3EFAB60674}">
      <dgm:prSet/>
      <dgm:spPr/>
      <dgm:t>
        <a:bodyPr/>
        <a:lstStyle/>
        <a:p>
          <a:endParaRPr lang="nl-NL"/>
        </a:p>
      </dgm:t>
    </dgm:pt>
    <dgm:pt modelId="{9CB12779-B927-4968-9C0E-38C76653ECF1}" type="sibTrans" cxnId="{835299B8-21FD-4BBB-B396-BA3EFAB60674}">
      <dgm:prSet/>
      <dgm:spPr/>
      <dgm:t>
        <a:bodyPr/>
        <a:lstStyle/>
        <a:p>
          <a:endParaRPr lang="nl-NL"/>
        </a:p>
      </dgm:t>
    </dgm:pt>
    <dgm:pt modelId="{1E6AD9F3-AB85-4D66-93B6-7731663D151C}">
      <dgm:prSet phldrT="[Tekst]"/>
      <dgm:spPr/>
      <dgm:t>
        <a:bodyPr/>
        <a:lstStyle/>
        <a:p>
          <a:r>
            <a:rPr lang="nl-NL" dirty="0"/>
            <a:t>Simple </a:t>
          </a:r>
          <a:r>
            <a:rPr lang="nl-NL" dirty="0" err="1"/>
            <a:t>Task</a:t>
          </a:r>
          <a:endParaRPr lang="nl-NL" dirty="0"/>
        </a:p>
      </dgm:t>
    </dgm:pt>
    <dgm:pt modelId="{F672C716-788D-4A50-91B5-879837FAD528}" type="parTrans" cxnId="{1CAF7344-E2C5-452F-88B1-044CAA1C894B}">
      <dgm:prSet/>
      <dgm:spPr/>
      <dgm:t>
        <a:bodyPr/>
        <a:lstStyle/>
        <a:p>
          <a:endParaRPr lang="nl-NL"/>
        </a:p>
      </dgm:t>
    </dgm:pt>
    <dgm:pt modelId="{5D4DEC71-C6E7-4065-A0FB-8FF30BF325DA}" type="sibTrans" cxnId="{1CAF7344-E2C5-452F-88B1-044CAA1C894B}">
      <dgm:prSet/>
      <dgm:spPr/>
      <dgm:t>
        <a:bodyPr/>
        <a:lstStyle/>
        <a:p>
          <a:endParaRPr lang="nl-NL"/>
        </a:p>
      </dgm:t>
    </dgm:pt>
    <dgm:pt modelId="{D60D13B6-47AE-4822-BEA3-1235D2A36D7E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7D25C6F8-6329-4FBF-9DC4-E36752A04007}" type="parTrans" cxnId="{9AE1B348-AAC2-43DB-BCFB-1C074D4B8354}">
      <dgm:prSet/>
      <dgm:spPr/>
      <dgm:t>
        <a:bodyPr/>
        <a:lstStyle/>
        <a:p>
          <a:endParaRPr lang="nl-NL"/>
        </a:p>
      </dgm:t>
    </dgm:pt>
    <dgm:pt modelId="{AB20EB4E-54B8-49B6-8D2B-63AC9BF25DD7}" type="sibTrans" cxnId="{9AE1B348-AAC2-43DB-BCFB-1C074D4B8354}">
      <dgm:prSet/>
      <dgm:spPr/>
      <dgm:t>
        <a:bodyPr/>
        <a:lstStyle/>
        <a:p>
          <a:endParaRPr lang="nl-NL"/>
        </a:p>
      </dgm:t>
    </dgm:pt>
    <dgm:pt modelId="{72C71360-E05A-4946-B870-F321E4408070}">
      <dgm:prSet phldrT="[Tekst]"/>
      <dgm:spPr/>
      <dgm:t>
        <a:bodyPr/>
        <a:lstStyle/>
        <a:p>
          <a:r>
            <a:rPr lang="nl-NL" dirty="0"/>
            <a:t>Limited</a:t>
          </a:r>
        </a:p>
      </dgm:t>
    </dgm:pt>
    <dgm:pt modelId="{8D78EFA9-401A-4704-9C34-25341563E7A1}" type="parTrans" cxnId="{48104370-F837-4B0E-BACB-8B278521AD20}">
      <dgm:prSet/>
      <dgm:spPr/>
      <dgm:t>
        <a:bodyPr/>
        <a:lstStyle/>
        <a:p>
          <a:endParaRPr lang="nl-NL"/>
        </a:p>
      </dgm:t>
    </dgm:pt>
    <dgm:pt modelId="{49B1085F-7CB6-4FE5-B3F7-BA546865C88C}" type="sibTrans" cxnId="{48104370-F837-4B0E-BACB-8B278521AD20}">
      <dgm:prSet/>
      <dgm:spPr/>
      <dgm:t>
        <a:bodyPr/>
        <a:lstStyle/>
        <a:p>
          <a:endParaRPr lang="nl-NL"/>
        </a:p>
      </dgm:t>
    </dgm:pt>
    <dgm:pt modelId="{667F957B-166D-40FA-8BC5-424F43981749}">
      <dgm:prSet phldrT="[Tekst]"/>
      <dgm:spPr/>
      <dgm:t>
        <a:bodyPr/>
        <a:lstStyle/>
        <a:p>
          <a:r>
            <a:rPr lang="nl-NL" dirty="0"/>
            <a:t>… - …</a:t>
          </a:r>
        </a:p>
      </dgm:t>
    </dgm:pt>
    <dgm:pt modelId="{71195E99-58E0-42AA-AD73-9D5A1CEF39D0}" type="parTrans" cxnId="{CA4C66B4-91B4-4CF3-B3F3-057A4DE876B3}">
      <dgm:prSet/>
      <dgm:spPr/>
      <dgm:t>
        <a:bodyPr/>
        <a:lstStyle/>
        <a:p>
          <a:endParaRPr lang="nl-NL"/>
        </a:p>
      </dgm:t>
    </dgm:pt>
    <dgm:pt modelId="{B5CA7AD2-A982-4C49-8B57-006884365C0D}" type="sibTrans" cxnId="{CA4C66B4-91B4-4CF3-B3F3-057A4DE876B3}">
      <dgm:prSet/>
      <dgm:spPr/>
      <dgm:t>
        <a:bodyPr/>
        <a:lstStyle/>
        <a:p>
          <a:endParaRPr lang="nl-NL"/>
        </a:p>
      </dgm:t>
    </dgm:pt>
    <dgm:pt modelId="{3820A3E1-ABCD-43C9-98FA-1CA86457BADB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5C6DBAA8-3DAD-460E-B32D-C9B0146AFA1E}" type="parTrans" cxnId="{856A73BF-74B8-405E-8AB9-8147F7DD37DB}">
      <dgm:prSet/>
      <dgm:spPr/>
      <dgm:t>
        <a:bodyPr/>
        <a:lstStyle/>
        <a:p>
          <a:endParaRPr lang="nl-NL"/>
        </a:p>
      </dgm:t>
    </dgm:pt>
    <dgm:pt modelId="{74C065A9-3899-4049-8298-3FA8DF7EF6CC}" type="sibTrans" cxnId="{856A73BF-74B8-405E-8AB9-8147F7DD37DB}">
      <dgm:prSet/>
      <dgm:spPr/>
      <dgm:t>
        <a:bodyPr/>
        <a:lstStyle/>
        <a:p>
          <a:endParaRPr lang="nl-NL"/>
        </a:p>
      </dgm:t>
    </dgm:pt>
    <dgm:pt modelId="{CE2A2BA8-332A-4365-AC89-E2E2A13DAD92}">
      <dgm:prSet phldrT="[Tekst]"/>
      <dgm:spPr/>
      <dgm:t>
        <a:bodyPr/>
        <a:lstStyle/>
        <a:p>
          <a:r>
            <a:rPr lang="nl-NL" dirty="0"/>
            <a:t>…</a:t>
          </a:r>
        </a:p>
      </dgm:t>
    </dgm:pt>
    <dgm:pt modelId="{6E3619A4-5EA9-41A9-A10B-A9888947C98F}" type="parTrans" cxnId="{6FFDB02F-7CA5-438D-8F78-40C20E70100D}">
      <dgm:prSet/>
      <dgm:spPr/>
      <dgm:t>
        <a:bodyPr/>
        <a:lstStyle/>
        <a:p>
          <a:endParaRPr lang="nl-NL"/>
        </a:p>
      </dgm:t>
    </dgm:pt>
    <dgm:pt modelId="{EF05467C-26E8-40E4-ADDE-104B11729FCB}" type="sibTrans" cxnId="{6FFDB02F-7CA5-438D-8F78-40C20E70100D}">
      <dgm:prSet/>
      <dgm:spPr/>
      <dgm:t>
        <a:bodyPr/>
        <a:lstStyle/>
        <a:p>
          <a:endParaRPr lang="nl-NL"/>
        </a:p>
      </dgm:t>
    </dgm:pt>
    <dgm:pt modelId="{23C19637-CBAC-46EC-809B-0A0C013063FA}" type="pres">
      <dgm:prSet presAssocID="{40ADA2A8-686C-43AB-9806-649F5A19C339}" presName="Name0" presStyleCnt="0">
        <dgm:presLayoutVars>
          <dgm:dir/>
          <dgm:animLvl val="lvl"/>
          <dgm:resizeHandles val="exact"/>
        </dgm:presLayoutVars>
      </dgm:prSet>
      <dgm:spPr/>
    </dgm:pt>
    <dgm:pt modelId="{838A4269-3856-4F67-A247-3D24C7219762}" type="pres">
      <dgm:prSet presAssocID="{795167AF-D6CE-44C0-85EA-345F4C42F618}" presName="composite" presStyleCnt="0"/>
      <dgm:spPr/>
    </dgm:pt>
    <dgm:pt modelId="{6B381E39-B3D3-47B0-BFB7-18D4865A40AB}" type="pres">
      <dgm:prSet presAssocID="{795167AF-D6CE-44C0-85EA-345F4C42F618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782C9FAD-557A-4FDF-A6CD-52C248CE7C06}" type="pres">
      <dgm:prSet presAssocID="{795167AF-D6CE-44C0-85EA-345F4C42F618}" presName="desTx" presStyleLbl="alignAccFollowNode1" presStyleIdx="0" presStyleCnt="4">
        <dgm:presLayoutVars>
          <dgm:bulletEnabled val="1"/>
        </dgm:presLayoutVars>
      </dgm:prSet>
      <dgm:spPr/>
    </dgm:pt>
    <dgm:pt modelId="{499BC57F-AE01-49FE-9F9A-8AC43488F272}" type="pres">
      <dgm:prSet presAssocID="{43FBD472-5161-462E-B225-144CA032BCAB}" presName="space" presStyleCnt="0"/>
      <dgm:spPr/>
    </dgm:pt>
    <dgm:pt modelId="{1B59C5FF-481E-46C6-BF84-40EF33D012E8}" type="pres">
      <dgm:prSet presAssocID="{ACDF78E3-3636-4E98-B5B1-4A0C7ACDADDA}" presName="composite" presStyleCnt="0"/>
      <dgm:spPr/>
    </dgm:pt>
    <dgm:pt modelId="{D550D68A-92D4-4BAA-AB4A-AB080ED7167B}" type="pres">
      <dgm:prSet presAssocID="{ACDF78E3-3636-4E98-B5B1-4A0C7ACDADD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B9A9D00D-F8D1-421B-BB53-6ECA175A95D9}" type="pres">
      <dgm:prSet presAssocID="{ACDF78E3-3636-4E98-B5B1-4A0C7ACDADDA}" presName="desTx" presStyleLbl="alignAccFollowNode1" presStyleIdx="1" presStyleCnt="4">
        <dgm:presLayoutVars>
          <dgm:bulletEnabled val="1"/>
        </dgm:presLayoutVars>
      </dgm:prSet>
      <dgm:spPr/>
    </dgm:pt>
    <dgm:pt modelId="{F872956C-BEDA-40B6-8C87-94AADB84E7DB}" type="pres">
      <dgm:prSet presAssocID="{67A2ACF4-597B-4AF7-AC88-A80B73A98FB0}" presName="space" presStyleCnt="0"/>
      <dgm:spPr/>
    </dgm:pt>
    <dgm:pt modelId="{EEDECB37-35AE-4017-A9F6-014EE8A8D832}" type="pres">
      <dgm:prSet presAssocID="{A4425243-E0D1-4E50-ADE8-E4594298698C}" presName="composite" presStyleCnt="0"/>
      <dgm:spPr/>
    </dgm:pt>
    <dgm:pt modelId="{F4D49036-DC77-4B67-90E4-08B9160BD5C9}" type="pres">
      <dgm:prSet presAssocID="{A4425243-E0D1-4E50-ADE8-E4594298698C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AF5E78E9-6F25-4AD0-B2FB-EF4095F367F7}" type="pres">
      <dgm:prSet presAssocID="{A4425243-E0D1-4E50-ADE8-E4594298698C}" presName="desTx" presStyleLbl="alignAccFollowNode1" presStyleIdx="2" presStyleCnt="4">
        <dgm:presLayoutVars>
          <dgm:bulletEnabled val="1"/>
        </dgm:presLayoutVars>
      </dgm:prSet>
      <dgm:spPr/>
    </dgm:pt>
    <dgm:pt modelId="{344FA290-50EB-4919-A36D-499D7C4E7145}" type="pres">
      <dgm:prSet presAssocID="{3667997F-658F-489E-A327-A14EC8D7E6A3}" presName="space" presStyleCnt="0"/>
      <dgm:spPr/>
    </dgm:pt>
    <dgm:pt modelId="{CBE3AF77-317B-4E55-90F6-50F01C52B662}" type="pres">
      <dgm:prSet presAssocID="{667F957B-166D-40FA-8BC5-424F43981749}" presName="composite" presStyleCnt="0"/>
      <dgm:spPr/>
    </dgm:pt>
    <dgm:pt modelId="{82215502-D746-409A-84A1-558A1CAEBA3E}" type="pres">
      <dgm:prSet presAssocID="{667F957B-166D-40FA-8BC5-424F43981749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354AA01A-A2BC-4493-BAD9-D4CB1ECAD6AE}" type="pres">
      <dgm:prSet presAssocID="{667F957B-166D-40FA-8BC5-424F43981749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BBE9F476-3B83-4EF1-80BD-5A80DA8BE5ED}" srcId="{ACDF78E3-3636-4E98-B5B1-4A0C7ACDADDA}" destId="{7257F98C-2AAD-4A32-A755-B1BE1B5A6101}" srcOrd="1" destOrd="0" parTransId="{BDE7EB58-C775-47DD-9B69-A0B1AF515098}" sibTransId="{C940FBCB-5E58-4577-9ACB-3A60CB15BC72}"/>
    <dgm:cxn modelId="{959306F7-8CF2-480A-B88B-BFC265A8147E}" type="presOf" srcId="{795167AF-D6CE-44C0-85EA-345F4C42F618}" destId="{6B381E39-B3D3-47B0-BFB7-18D4865A40AB}" srcOrd="0" destOrd="0" presId="urn:microsoft.com/office/officeart/2005/8/layout/hList1"/>
    <dgm:cxn modelId="{A8BC11B7-416E-41FF-B451-41BCAFE3ED2B}" type="presOf" srcId="{ED80CBFC-9B38-4B73-81CA-3022335E9DBA}" destId="{B9A9D00D-F8D1-421B-BB53-6ECA175A95D9}" srcOrd="0" destOrd="0" presId="urn:microsoft.com/office/officeart/2005/8/layout/hList1"/>
    <dgm:cxn modelId="{F0AD3A29-93D4-4ECE-863D-B9E1CD432117}" type="presOf" srcId="{40ADA2A8-686C-43AB-9806-649F5A19C339}" destId="{23C19637-CBAC-46EC-809B-0A0C013063FA}" srcOrd="0" destOrd="0" presId="urn:microsoft.com/office/officeart/2005/8/layout/hList1"/>
    <dgm:cxn modelId="{B5928688-C73F-40B5-AAD2-95CB75357C46}" type="presOf" srcId="{A4425243-E0D1-4E50-ADE8-E4594298698C}" destId="{F4D49036-DC77-4B67-90E4-08B9160BD5C9}" srcOrd="0" destOrd="0" presId="urn:microsoft.com/office/officeart/2005/8/layout/hList1"/>
    <dgm:cxn modelId="{80CF34F4-4647-49AB-B929-7D9DE9E8D389}" srcId="{40ADA2A8-686C-43AB-9806-649F5A19C339}" destId="{ACDF78E3-3636-4E98-B5B1-4A0C7ACDADDA}" srcOrd="1" destOrd="0" parTransId="{47F2D976-4C8D-4E9C-BE86-436650D28B43}" sibTransId="{67A2ACF4-597B-4AF7-AC88-A80B73A98FB0}"/>
    <dgm:cxn modelId="{5087C041-1F40-4DC6-9E65-505E8E669B8F}" type="presOf" srcId="{1E6AD9F3-AB85-4D66-93B6-7731663D151C}" destId="{AF5E78E9-6F25-4AD0-B2FB-EF4095F367F7}" srcOrd="0" destOrd="1" presId="urn:microsoft.com/office/officeart/2005/8/layout/hList1"/>
    <dgm:cxn modelId="{CE232786-B17D-4193-9A70-564731BBBD38}" srcId="{795167AF-D6CE-44C0-85EA-345F4C42F618}" destId="{DDC8CC2B-1FE1-4725-B9D0-8C1EA23B0FDB}" srcOrd="1" destOrd="0" parTransId="{11F35B88-87B5-49D9-8DBB-480515C678C5}" sibTransId="{C694E277-6CCA-4E88-B093-8157A0D53A75}"/>
    <dgm:cxn modelId="{9556F834-9B2F-4363-A78B-0E76710F3E11}" type="presOf" srcId="{41FBF8E9-8B66-4BC8-B373-B32272B58ACB}" destId="{782C9FAD-557A-4FDF-A6CD-52C248CE7C06}" srcOrd="0" destOrd="3" presId="urn:microsoft.com/office/officeart/2005/8/layout/hList1"/>
    <dgm:cxn modelId="{BF6F9BC2-7524-423C-BE52-B1E5AE211584}" type="presOf" srcId="{2BA1DB5A-F192-4657-A697-083C4E650D12}" destId="{B9A9D00D-F8D1-421B-BB53-6ECA175A95D9}" srcOrd="0" destOrd="2" presId="urn:microsoft.com/office/officeart/2005/8/layout/hList1"/>
    <dgm:cxn modelId="{178DA4A2-B355-47AE-A020-1F84DDACBCB4}" type="presOf" srcId="{DDC8CC2B-1FE1-4725-B9D0-8C1EA23B0FDB}" destId="{782C9FAD-557A-4FDF-A6CD-52C248CE7C06}" srcOrd="0" destOrd="1" presId="urn:microsoft.com/office/officeart/2005/8/layout/hList1"/>
    <dgm:cxn modelId="{EF87F665-190A-4220-9077-320705E41B45}" type="presOf" srcId="{667F957B-166D-40FA-8BC5-424F43981749}" destId="{82215502-D746-409A-84A1-558A1CAEBA3E}" srcOrd="0" destOrd="0" presId="urn:microsoft.com/office/officeart/2005/8/layout/hList1"/>
    <dgm:cxn modelId="{DF5514B2-D6FD-4E0E-B207-6AF8FACF9BFF}" srcId="{795167AF-D6CE-44C0-85EA-345F4C42F618}" destId="{210E70C9-53CA-40E5-B3E3-090A92F2D191}" srcOrd="4" destOrd="0" parTransId="{B3E06B6B-066E-4DBA-95A4-4C1DCB9468C6}" sibTransId="{4723EF11-4809-46FB-A128-514E974F5675}"/>
    <dgm:cxn modelId="{AAB4FAB2-996D-4281-AA4B-4C7A229D7617}" type="presOf" srcId="{5E0BBD16-8FE9-471B-BFE0-10862738AE2D}" destId="{B9A9D00D-F8D1-421B-BB53-6ECA175A95D9}" srcOrd="0" destOrd="3" presId="urn:microsoft.com/office/officeart/2005/8/layout/hList1"/>
    <dgm:cxn modelId="{2B39E8EF-2BC7-4B93-A4AD-437AE7C0507E}" type="presOf" srcId="{07510BA4-795A-4735-A4B0-026F1553D9F4}" destId="{782C9FAD-557A-4FDF-A6CD-52C248CE7C06}" srcOrd="0" destOrd="0" presId="urn:microsoft.com/office/officeart/2005/8/layout/hList1"/>
    <dgm:cxn modelId="{889BB8EC-9982-4D07-8869-2BE60A3ABD23}" type="presOf" srcId="{72C71360-E05A-4946-B870-F321E4408070}" destId="{782C9FAD-557A-4FDF-A6CD-52C248CE7C06}" srcOrd="0" destOrd="2" presId="urn:microsoft.com/office/officeart/2005/8/layout/hList1"/>
    <dgm:cxn modelId="{2FEFD8DF-1E37-4B79-B740-F5F0628ABE93}" type="presOf" srcId="{CE2A2BA8-332A-4365-AC89-E2E2A13DAD92}" destId="{354AA01A-A2BC-4493-BAD9-D4CB1ECAD6AE}" srcOrd="0" destOrd="1" presId="urn:microsoft.com/office/officeart/2005/8/layout/hList1"/>
    <dgm:cxn modelId="{856A73BF-74B8-405E-8AB9-8147F7DD37DB}" srcId="{667F957B-166D-40FA-8BC5-424F43981749}" destId="{3820A3E1-ABCD-43C9-98FA-1CA86457BADB}" srcOrd="0" destOrd="0" parTransId="{5C6DBAA8-3DAD-460E-B32D-C9B0146AFA1E}" sibTransId="{74C065A9-3899-4049-8298-3FA8DF7EF6CC}"/>
    <dgm:cxn modelId="{43839663-1561-4B75-A0B1-0EB4948DB324}" srcId="{ACDF78E3-3636-4E98-B5B1-4A0C7ACDADDA}" destId="{ED80CBFC-9B38-4B73-81CA-3022335E9DBA}" srcOrd="0" destOrd="0" parTransId="{2F7DE1B1-4383-4BA8-A08D-08BF498CCABF}" sibTransId="{76CBAA28-0571-484F-A3C5-3F456D937C4C}"/>
    <dgm:cxn modelId="{ECB16A4B-49BD-4D38-8CC3-BE41B690CD11}" type="presOf" srcId="{ACDF78E3-3636-4E98-B5B1-4A0C7ACDADDA}" destId="{D550D68A-92D4-4BAA-AB4A-AB080ED7167B}" srcOrd="0" destOrd="0" presId="urn:microsoft.com/office/officeart/2005/8/layout/hList1"/>
    <dgm:cxn modelId="{CA4C66B4-91B4-4CF3-B3F3-057A4DE876B3}" srcId="{40ADA2A8-686C-43AB-9806-649F5A19C339}" destId="{667F957B-166D-40FA-8BC5-424F43981749}" srcOrd="3" destOrd="0" parTransId="{71195E99-58E0-42AA-AD73-9D5A1CEF39D0}" sibTransId="{B5CA7AD2-A982-4C49-8B57-006884365C0D}"/>
    <dgm:cxn modelId="{4D961F6D-C002-4600-A25C-A7FE01CF3F6F}" srcId="{795167AF-D6CE-44C0-85EA-345F4C42F618}" destId="{41FBF8E9-8B66-4BC8-B373-B32272B58ACB}" srcOrd="3" destOrd="0" parTransId="{83B8D283-7F8C-410F-B1FD-2ACE947ABC39}" sibTransId="{F5B5AE11-0343-4620-83F7-6E048D1552B7}"/>
    <dgm:cxn modelId="{EF8BE347-1B23-45DE-8956-0EC8A04EC43E}" type="presOf" srcId="{D60D13B6-47AE-4822-BEA3-1235D2A36D7E}" destId="{AF5E78E9-6F25-4AD0-B2FB-EF4095F367F7}" srcOrd="0" destOrd="2" presId="urn:microsoft.com/office/officeart/2005/8/layout/hList1"/>
    <dgm:cxn modelId="{BC407B83-74C3-4EAF-949F-B110660A3890}" srcId="{40ADA2A8-686C-43AB-9806-649F5A19C339}" destId="{795167AF-D6CE-44C0-85EA-345F4C42F618}" srcOrd="0" destOrd="0" parTransId="{37A4EFC8-55C5-48B4-A905-A434E7C52346}" sibTransId="{43FBD472-5161-462E-B225-144CA032BCAB}"/>
    <dgm:cxn modelId="{6FFDB02F-7CA5-438D-8F78-40C20E70100D}" srcId="{667F957B-166D-40FA-8BC5-424F43981749}" destId="{CE2A2BA8-332A-4365-AC89-E2E2A13DAD92}" srcOrd="1" destOrd="0" parTransId="{6E3619A4-5EA9-41A9-A10B-A9888947C98F}" sibTransId="{EF05467C-26E8-40E4-ADDE-104B11729FCB}"/>
    <dgm:cxn modelId="{1911AD79-60DA-4946-9956-53A0BB5BC003}" type="presOf" srcId="{E604868E-97F5-4462-BA9D-37F5A4180159}" destId="{AF5E78E9-6F25-4AD0-B2FB-EF4095F367F7}" srcOrd="0" destOrd="0" presId="urn:microsoft.com/office/officeart/2005/8/layout/hList1"/>
    <dgm:cxn modelId="{48104370-F837-4B0E-BACB-8B278521AD20}" srcId="{795167AF-D6CE-44C0-85EA-345F4C42F618}" destId="{72C71360-E05A-4946-B870-F321E4408070}" srcOrd="2" destOrd="0" parTransId="{8D78EFA9-401A-4704-9C34-25341563E7A1}" sibTransId="{49B1085F-7CB6-4FE5-B3F7-BA546865C88C}"/>
    <dgm:cxn modelId="{E6359632-1536-425E-85C2-52EF6E33C7BA}" srcId="{40ADA2A8-686C-43AB-9806-649F5A19C339}" destId="{A4425243-E0D1-4E50-ADE8-E4594298698C}" srcOrd="2" destOrd="0" parTransId="{E7A2CC1C-DDE9-4420-AB94-53F185DA87A8}" sibTransId="{3667997F-658F-489E-A327-A14EC8D7E6A3}"/>
    <dgm:cxn modelId="{F4BB49A0-7679-463B-9230-1BFE9C9EA153}" srcId="{A4425243-E0D1-4E50-ADE8-E4594298698C}" destId="{E604868E-97F5-4462-BA9D-37F5A4180159}" srcOrd="0" destOrd="0" parTransId="{61BF0793-B9DC-4A87-910E-57A77204F1A5}" sibTransId="{FE9E7B06-EDD0-4882-8CA7-31D10B57FFD8}"/>
    <dgm:cxn modelId="{CAF3928D-98DE-456F-88CB-26F3C511EA51}" type="presOf" srcId="{210E70C9-53CA-40E5-B3E3-090A92F2D191}" destId="{782C9FAD-557A-4FDF-A6CD-52C248CE7C06}" srcOrd="0" destOrd="4" presId="urn:microsoft.com/office/officeart/2005/8/layout/hList1"/>
    <dgm:cxn modelId="{212CB17A-91FB-4C12-9143-86A8EC08940B}" srcId="{ACDF78E3-3636-4E98-B5B1-4A0C7ACDADDA}" destId="{2BA1DB5A-F192-4657-A697-083C4E650D12}" srcOrd="2" destOrd="0" parTransId="{D9263EBC-65F0-4FC0-8BD8-E6E4CC6BD8C3}" sibTransId="{957EC556-59D2-48A5-B830-AF933396C317}"/>
    <dgm:cxn modelId="{9AE1B348-AAC2-43DB-BCFB-1C074D4B8354}" srcId="{A4425243-E0D1-4E50-ADE8-E4594298698C}" destId="{D60D13B6-47AE-4822-BEA3-1235D2A36D7E}" srcOrd="2" destOrd="0" parTransId="{7D25C6F8-6329-4FBF-9DC4-E36752A04007}" sibTransId="{AB20EB4E-54B8-49B6-8D2B-63AC9BF25DD7}"/>
    <dgm:cxn modelId="{835299B8-21FD-4BBB-B396-BA3EFAB60674}" srcId="{ACDF78E3-3636-4E98-B5B1-4A0C7ACDADDA}" destId="{5E0BBD16-8FE9-471B-BFE0-10862738AE2D}" srcOrd="3" destOrd="0" parTransId="{1FFBCAA3-6B19-4D78-BF73-D905B7F5AF34}" sibTransId="{9CB12779-B927-4968-9C0E-38C76653ECF1}"/>
    <dgm:cxn modelId="{429AAB37-0F93-4AC8-ADB5-BB6DE2944353}" type="presOf" srcId="{3820A3E1-ABCD-43C9-98FA-1CA86457BADB}" destId="{354AA01A-A2BC-4493-BAD9-D4CB1ECAD6AE}" srcOrd="0" destOrd="0" presId="urn:microsoft.com/office/officeart/2005/8/layout/hList1"/>
    <dgm:cxn modelId="{5CC74E8F-B9BB-46B8-9D18-2C890363728C}" srcId="{795167AF-D6CE-44C0-85EA-345F4C42F618}" destId="{07510BA4-795A-4735-A4B0-026F1553D9F4}" srcOrd="0" destOrd="0" parTransId="{DF76E356-130F-4578-B923-875CBA1DBCB3}" sibTransId="{344E1F2C-72C6-4E99-98D4-21EFE9CB68CE}"/>
    <dgm:cxn modelId="{F9E1A61D-3BB5-4607-80E7-0DE8EC38C627}" type="presOf" srcId="{7257F98C-2AAD-4A32-A755-B1BE1B5A6101}" destId="{B9A9D00D-F8D1-421B-BB53-6ECA175A95D9}" srcOrd="0" destOrd="1" presId="urn:microsoft.com/office/officeart/2005/8/layout/hList1"/>
    <dgm:cxn modelId="{BDF627AF-AD5D-442C-8739-16A371D762D6}" type="presOf" srcId="{AE71FC94-9B21-4275-8E5B-2F9BBC4EBF61}" destId="{B9A9D00D-F8D1-421B-BB53-6ECA175A95D9}" srcOrd="0" destOrd="4" presId="urn:microsoft.com/office/officeart/2005/8/layout/hList1"/>
    <dgm:cxn modelId="{1CAF7344-E2C5-452F-88B1-044CAA1C894B}" srcId="{A4425243-E0D1-4E50-ADE8-E4594298698C}" destId="{1E6AD9F3-AB85-4D66-93B6-7731663D151C}" srcOrd="1" destOrd="0" parTransId="{F672C716-788D-4A50-91B5-879837FAD528}" sibTransId="{5D4DEC71-C6E7-4065-A0FB-8FF30BF325DA}"/>
    <dgm:cxn modelId="{4618B9BD-8EC4-432F-A61B-1E86AD190E91}" srcId="{ACDF78E3-3636-4E98-B5B1-4A0C7ACDADDA}" destId="{AE71FC94-9B21-4275-8E5B-2F9BBC4EBF61}" srcOrd="4" destOrd="0" parTransId="{47D8C729-ADCA-4C29-9518-0F96DCB6C200}" sibTransId="{59EFE030-1955-4ED0-87C6-F97B39A5D8F6}"/>
    <dgm:cxn modelId="{7B9BFF1F-B0F3-449F-80C0-7A12CB50DECA}" type="presOf" srcId="{7820CEF7-A35D-4E27-8E23-18506AF38030}" destId="{782C9FAD-557A-4FDF-A6CD-52C248CE7C06}" srcOrd="0" destOrd="5" presId="urn:microsoft.com/office/officeart/2005/8/layout/hList1"/>
    <dgm:cxn modelId="{B37BB30B-AAC5-44B2-A8EC-09C6362F0B91}" srcId="{795167AF-D6CE-44C0-85EA-345F4C42F618}" destId="{7820CEF7-A35D-4E27-8E23-18506AF38030}" srcOrd="5" destOrd="0" parTransId="{2F70CCA9-7247-4CE7-B397-5C741BC1FA1E}" sibTransId="{D8E93A92-3677-4A1D-B0AA-53C2EE843DA7}"/>
    <dgm:cxn modelId="{F6229C90-7E30-42AC-808D-6526F12647A9}" type="presParOf" srcId="{23C19637-CBAC-46EC-809B-0A0C013063FA}" destId="{838A4269-3856-4F67-A247-3D24C7219762}" srcOrd="0" destOrd="0" presId="urn:microsoft.com/office/officeart/2005/8/layout/hList1"/>
    <dgm:cxn modelId="{732E38ED-3732-4BBB-99B8-DA999B2E8302}" type="presParOf" srcId="{838A4269-3856-4F67-A247-3D24C7219762}" destId="{6B381E39-B3D3-47B0-BFB7-18D4865A40AB}" srcOrd="0" destOrd="0" presId="urn:microsoft.com/office/officeart/2005/8/layout/hList1"/>
    <dgm:cxn modelId="{BEE0F88C-B21E-4EE5-8830-14C138B0C595}" type="presParOf" srcId="{838A4269-3856-4F67-A247-3D24C7219762}" destId="{782C9FAD-557A-4FDF-A6CD-52C248CE7C06}" srcOrd="1" destOrd="0" presId="urn:microsoft.com/office/officeart/2005/8/layout/hList1"/>
    <dgm:cxn modelId="{5E494C0B-EA7C-4587-A25F-84832C6FC4F6}" type="presParOf" srcId="{23C19637-CBAC-46EC-809B-0A0C013063FA}" destId="{499BC57F-AE01-49FE-9F9A-8AC43488F272}" srcOrd="1" destOrd="0" presId="urn:microsoft.com/office/officeart/2005/8/layout/hList1"/>
    <dgm:cxn modelId="{8950CCB7-B35C-4F5E-B0DD-02AF70E56EBF}" type="presParOf" srcId="{23C19637-CBAC-46EC-809B-0A0C013063FA}" destId="{1B59C5FF-481E-46C6-BF84-40EF33D012E8}" srcOrd="2" destOrd="0" presId="urn:microsoft.com/office/officeart/2005/8/layout/hList1"/>
    <dgm:cxn modelId="{22E4CEC9-57C2-4561-9209-634CCB5D8C88}" type="presParOf" srcId="{1B59C5FF-481E-46C6-BF84-40EF33D012E8}" destId="{D550D68A-92D4-4BAA-AB4A-AB080ED7167B}" srcOrd="0" destOrd="0" presId="urn:microsoft.com/office/officeart/2005/8/layout/hList1"/>
    <dgm:cxn modelId="{B030B196-B151-4ED8-9045-A9F23E087211}" type="presParOf" srcId="{1B59C5FF-481E-46C6-BF84-40EF33D012E8}" destId="{B9A9D00D-F8D1-421B-BB53-6ECA175A95D9}" srcOrd="1" destOrd="0" presId="urn:microsoft.com/office/officeart/2005/8/layout/hList1"/>
    <dgm:cxn modelId="{6D60EFFF-3E7D-4C5F-BE03-CEFC93941E3B}" type="presParOf" srcId="{23C19637-CBAC-46EC-809B-0A0C013063FA}" destId="{F872956C-BEDA-40B6-8C87-94AADB84E7DB}" srcOrd="3" destOrd="0" presId="urn:microsoft.com/office/officeart/2005/8/layout/hList1"/>
    <dgm:cxn modelId="{ECBCC32D-4CED-47E1-9D74-D8D2DD75DE86}" type="presParOf" srcId="{23C19637-CBAC-46EC-809B-0A0C013063FA}" destId="{EEDECB37-35AE-4017-A9F6-014EE8A8D832}" srcOrd="4" destOrd="0" presId="urn:microsoft.com/office/officeart/2005/8/layout/hList1"/>
    <dgm:cxn modelId="{7A17A284-F8E5-44F1-9CDD-7235F74BE3A6}" type="presParOf" srcId="{EEDECB37-35AE-4017-A9F6-014EE8A8D832}" destId="{F4D49036-DC77-4B67-90E4-08B9160BD5C9}" srcOrd="0" destOrd="0" presId="urn:microsoft.com/office/officeart/2005/8/layout/hList1"/>
    <dgm:cxn modelId="{6BF97259-1FB7-4F4B-9A46-F65EF69B702E}" type="presParOf" srcId="{EEDECB37-35AE-4017-A9F6-014EE8A8D832}" destId="{AF5E78E9-6F25-4AD0-B2FB-EF4095F367F7}" srcOrd="1" destOrd="0" presId="urn:microsoft.com/office/officeart/2005/8/layout/hList1"/>
    <dgm:cxn modelId="{42EE69B6-7F84-415A-95E0-4CFA26DE4E04}" type="presParOf" srcId="{23C19637-CBAC-46EC-809B-0A0C013063FA}" destId="{344FA290-50EB-4919-A36D-499D7C4E7145}" srcOrd="5" destOrd="0" presId="urn:microsoft.com/office/officeart/2005/8/layout/hList1"/>
    <dgm:cxn modelId="{E64F002A-82B5-458E-A4B3-7E34F47C3923}" type="presParOf" srcId="{23C19637-CBAC-46EC-809B-0A0C013063FA}" destId="{CBE3AF77-317B-4E55-90F6-50F01C52B662}" srcOrd="6" destOrd="0" presId="urn:microsoft.com/office/officeart/2005/8/layout/hList1"/>
    <dgm:cxn modelId="{23096D5B-A9B4-4F86-A0F1-05A74423AA73}" type="presParOf" srcId="{CBE3AF77-317B-4E55-90F6-50F01C52B662}" destId="{82215502-D746-409A-84A1-558A1CAEBA3E}" srcOrd="0" destOrd="0" presId="urn:microsoft.com/office/officeart/2005/8/layout/hList1"/>
    <dgm:cxn modelId="{E37C42CE-DCFE-4F67-8D58-651480C5A065}" type="presParOf" srcId="{CBE3AF77-317B-4E55-90F6-50F01C52B662}" destId="{354AA01A-A2BC-4493-BAD9-D4CB1ECAD6A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D67E7-111F-4A30-B9A1-55AD8668B4D4}">
      <dsp:nvSpPr>
        <dsp:cNvPr id="0" name=""/>
        <dsp:cNvSpPr/>
      </dsp:nvSpPr>
      <dsp:spPr>
        <a:xfrm>
          <a:off x="0" y="355615"/>
          <a:ext cx="11520128" cy="1552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354076" rIns="89409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Limited </a:t>
          </a:r>
          <a:r>
            <a:rPr lang="nl-NL" sz="1700" kern="1200" dirty="0" err="1"/>
            <a:t>Functionality</a:t>
          </a:r>
          <a:endParaRPr lang="nl-NL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 err="1"/>
            <a:t>Difficult</a:t>
          </a:r>
          <a:r>
            <a:rPr lang="nl-NL" sz="1700" kern="1200" dirty="0"/>
            <a:t> </a:t>
          </a:r>
          <a:r>
            <a:rPr lang="nl-NL" sz="1700" kern="1200" dirty="0" err="1"/>
            <a:t>to</a:t>
          </a:r>
          <a:r>
            <a:rPr lang="nl-NL" sz="1700" kern="1200" dirty="0"/>
            <a:t> </a:t>
          </a:r>
          <a:r>
            <a:rPr lang="nl-NL" sz="1700" kern="1200" dirty="0" err="1"/>
            <a:t>identify</a:t>
          </a:r>
          <a:r>
            <a:rPr lang="nl-NL" sz="1700" kern="1200" dirty="0"/>
            <a:t> </a:t>
          </a:r>
          <a:r>
            <a:rPr lang="nl-NL" sz="1700" kern="1200" dirty="0" err="1"/>
            <a:t>the</a:t>
          </a:r>
          <a:r>
            <a:rPr lang="nl-NL" sz="1700" kern="1200" dirty="0"/>
            <a:t> </a:t>
          </a:r>
          <a:r>
            <a:rPr lang="nl-NL" sz="1700" kern="1200" dirty="0" err="1"/>
            <a:t>problem</a:t>
          </a:r>
          <a:endParaRPr lang="nl-NL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Hard </a:t>
          </a:r>
          <a:r>
            <a:rPr lang="nl-NL" sz="1700" kern="1200" dirty="0" err="1"/>
            <a:t>to</a:t>
          </a:r>
          <a:r>
            <a:rPr lang="nl-NL" sz="1700" kern="1200" dirty="0"/>
            <a:t> follow </a:t>
          </a:r>
          <a:r>
            <a:rPr lang="nl-NL" sz="1700" kern="1200" dirty="0" err="1"/>
            <a:t>the</a:t>
          </a:r>
          <a:r>
            <a:rPr lang="nl-NL" sz="1700" kern="1200" dirty="0"/>
            <a:t> workflow. Logic spread out over </a:t>
          </a:r>
          <a:r>
            <a:rPr lang="nl-NL" sz="1700" kern="1200" dirty="0" err="1"/>
            <a:t>your</a:t>
          </a:r>
          <a:r>
            <a:rPr lang="nl-NL" sz="1700" kern="1200" dirty="0"/>
            <a:t> mission.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Change management is </a:t>
          </a:r>
          <a:r>
            <a:rPr lang="nl-NL" sz="1700" kern="1200" dirty="0" err="1"/>
            <a:t>difficult</a:t>
          </a:r>
          <a:r>
            <a:rPr lang="nl-NL" sz="1700" kern="1200" dirty="0"/>
            <a:t> in mission files.</a:t>
          </a:r>
        </a:p>
      </dsp:txBody>
      <dsp:txXfrm>
        <a:off x="0" y="355615"/>
        <a:ext cx="11520128" cy="1552950"/>
      </dsp:txXfrm>
    </dsp:sp>
    <dsp:sp modelId="{928159C8-DE99-4CC6-827C-896DB74DFF70}">
      <dsp:nvSpPr>
        <dsp:cNvPr id="0" name=""/>
        <dsp:cNvSpPr/>
      </dsp:nvSpPr>
      <dsp:spPr>
        <a:xfrm>
          <a:off x="576006" y="104695"/>
          <a:ext cx="8064089" cy="50184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1" kern="1200" dirty="0"/>
            <a:t>Mission Editor of DCS</a:t>
          </a:r>
        </a:p>
      </dsp:txBody>
      <dsp:txXfrm>
        <a:off x="600504" y="129193"/>
        <a:ext cx="8015093" cy="452844"/>
      </dsp:txXfrm>
    </dsp:sp>
    <dsp:sp modelId="{F606F289-DFE5-4A3D-AC5F-35B751E9B4B2}">
      <dsp:nvSpPr>
        <dsp:cNvPr id="0" name=""/>
        <dsp:cNvSpPr/>
      </dsp:nvSpPr>
      <dsp:spPr>
        <a:xfrm>
          <a:off x="0" y="2251285"/>
          <a:ext cx="11520128" cy="99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354076" rIns="89409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Learning curve of </a:t>
          </a:r>
          <a:r>
            <a:rPr lang="nl-NL" sz="1700" kern="1200" dirty="0" err="1"/>
            <a:t>lua</a:t>
          </a:r>
          <a:r>
            <a:rPr lang="nl-NL" sz="1700" kern="1200" dirty="0"/>
            <a:t>. The DCS API is “</a:t>
          </a:r>
          <a:r>
            <a:rPr lang="nl-NL" sz="1700" kern="1200" dirty="0" err="1"/>
            <a:t>deep</a:t>
          </a:r>
          <a:r>
            <a:rPr lang="nl-NL" sz="1700" kern="1200" dirty="0"/>
            <a:t>”.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 err="1"/>
            <a:t>Hardly</a:t>
          </a:r>
          <a:r>
            <a:rPr lang="nl-NL" sz="1700" kern="1200" dirty="0"/>
            <a:t> </a:t>
          </a:r>
          <a:r>
            <a:rPr lang="nl-NL" sz="1700" kern="1200" dirty="0" err="1"/>
            <a:t>any</a:t>
          </a:r>
          <a:r>
            <a:rPr lang="nl-NL" sz="1700" kern="1200" dirty="0"/>
            <a:t> </a:t>
          </a:r>
          <a:r>
            <a:rPr lang="nl-NL" sz="1700" kern="1200" dirty="0" err="1"/>
            <a:t>debugging</a:t>
          </a:r>
          <a:r>
            <a:rPr lang="nl-NL" sz="1700" kern="1200" dirty="0"/>
            <a:t> </a:t>
          </a:r>
          <a:r>
            <a:rPr lang="nl-NL" sz="1700" kern="1200" dirty="0" err="1"/>
            <a:t>facilities</a:t>
          </a:r>
          <a:r>
            <a:rPr lang="nl-NL" sz="1700" kern="1200" dirty="0"/>
            <a:t>.</a:t>
          </a:r>
        </a:p>
      </dsp:txBody>
      <dsp:txXfrm>
        <a:off x="0" y="2251285"/>
        <a:ext cx="11520128" cy="990675"/>
      </dsp:txXfrm>
    </dsp:sp>
    <dsp:sp modelId="{ABCDE693-AC60-41B6-B07B-C2233F03F5E4}">
      <dsp:nvSpPr>
        <dsp:cNvPr id="0" name=""/>
        <dsp:cNvSpPr/>
      </dsp:nvSpPr>
      <dsp:spPr>
        <a:xfrm>
          <a:off x="576006" y="2000365"/>
          <a:ext cx="8064089" cy="50184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2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2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2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1" kern="1200" dirty="0"/>
            <a:t>Scripting: </a:t>
          </a:r>
          <a:r>
            <a:rPr lang="nl-NL" sz="1700" b="1" kern="1200" dirty="0" err="1"/>
            <a:t>using</a:t>
          </a:r>
          <a:r>
            <a:rPr lang="nl-NL" sz="1700" b="1" kern="1200" dirty="0"/>
            <a:t> DCS API</a:t>
          </a:r>
        </a:p>
      </dsp:txBody>
      <dsp:txXfrm>
        <a:off x="600504" y="2024863"/>
        <a:ext cx="8015093" cy="452844"/>
      </dsp:txXfrm>
    </dsp:sp>
    <dsp:sp modelId="{51930005-6952-42E9-8ACC-8A74B0DBC37D}">
      <dsp:nvSpPr>
        <dsp:cNvPr id="0" name=""/>
        <dsp:cNvSpPr/>
      </dsp:nvSpPr>
      <dsp:spPr>
        <a:xfrm>
          <a:off x="0" y="3584680"/>
          <a:ext cx="11520128" cy="99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354076" rIns="89409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 err="1"/>
            <a:t>Existing</a:t>
          </a:r>
          <a:r>
            <a:rPr lang="nl-NL" sz="1700" kern="1200" dirty="0"/>
            <a:t> scripts hard </a:t>
          </a:r>
          <a:r>
            <a:rPr lang="nl-NL" sz="1700" kern="1200" dirty="0" err="1"/>
            <a:t>to</a:t>
          </a:r>
          <a:r>
            <a:rPr lang="nl-NL" sz="1700" kern="1200" dirty="0"/>
            <a:t> re-</a:t>
          </a:r>
          <a:r>
            <a:rPr lang="nl-NL" sz="1700" kern="1200" dirty="0" err="1"/>
            <a:t>use</a:t>
          </a:r>
          <a:r>
            <a:rPr lang="nl-NL" sz="1700" kern="1200" dirty="0"/>
            <a:t>. (GCICAP) </a:t>
          </a:r>
          <a:r>
            <a:rPr lang="nl-NL" sz="1700" kern="1200" dirty="0" err="1"/>
            <a:t>fe</a:t>
          </a:r>
          <a:r>
            <a:rPr lang="nl-NL" sz="1700" kern="1200" dirty="0"/>
            <a:t>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No </a:t>
          </a:r>
          <a:r>
            <a:rPr lang="nl-NL" sz="1700" kern="1200" dirty="0" err="1"/>
            <a:t>standards</a:t>
          </a:r>
          <a:r>
            <a:rPr lang="nl-NL" sz="1700" kern="1200" dirty="0"/>
            <a:t>.</a:t>
          </a:r>
        </a:p>
      </dsp:txBody>
      <dsp:txXfrm>
        <a:off x="0" y="3584680"/>
        <a:ext cx="11520128" cy="990675"/>
      </dsp:txXfrm>
    </dsp:sp>
    <dsp:sp modelId="{57689023-2CC8-47C0-8E71-104278F4CED7}">
      <dsp:nvSpPr>
        <dsp:cNvPr id="0" name=""/>
        <dsp:cNvSpPr/>
      </dsp:nvSpPr>
      <dsp:spPr>
        <a:xfrm>
          <a:off x="576006" y="3333760"/>
          <a:ext cx="8064089" cy="50184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4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4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4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1" kern="1200" dirty="0"/>
            <a:t>Community</a:t>
          </a:r>
        </a:p>
      </dsp:txBody>
      <dsp:txXfrm>
        <a:off x="600504" y="3358258"/>
        <a:ext cx="8015093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3ED071-22E7-48B9-B8EB-25A9F5EDD050}">
      <dsp:nvSpPr>
        <dsp:cNvPr id="0" name=""/>
        <dsp:cNvSpPr/>
      </dsp:nvSpPr>
      <dsp:spPr>
        <a:xfrm>
          <a:off x="0" y="231730"/>
          <a:ext cx="11520128" cy="1984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291592" rIns="89409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 err="1"/>
            <a:t>Develop</a:t>
          </a:r>
          <a:r>
            <a:rPr lang="nl-NL" sz="1400" b="0" kern="1200" dirty="0"/>
            <a:t> </a:t>
          </a:r>
          <a:r>
            <a:rPr lang="nl-NL" sz="1400" b="0" kern="1200" dirty="0" err="1"/>
            <a:t>lua</a:t>
          </a:r>
          <a:r>
            <a:rPr lang="nl-NL" sz="1400" b="0" kern="1200" dirty="0"/>
            <a:t> </a:t>
          </a:r>
          <a:r>
            <a:rPr lang="nl-NL" sz="1400" b="0" kern="1200" dirty="0" err="1"/>
            <a:t>using</a:t>
          </a:r>
          <a:r>
            <a:rPr lang="nl-NL" sz="1400" b="0" kern="1200" dirty="0"/>
            <a:t> a </a:t>
          </a:r>
          <a:r>
            <a:rPr lang="nl-NL" sz="1400" b="1" kern="1200" dirty="0"/>
            <a:t>professional </a:t>
          </a:r>
          <a:r>
            <a:rPr lang="nl-NL" sz="1400" b="1" kern="1200" dirty="0" err="1"/>
            <a:t>lua</a:t>
          </a:r>
          <a:r>
            <a:rPr lang="nl-NL" sz="1400" b="1" kern="1200" dirty="0"/>
            <a:t> code editor.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/>
            <a:t>MOOSE </a:t>
          </a:r>
          <a:r>
            <a:rPr lang="nl-NL" sz="1400" b="0" kern="1200" dirty="0" err="1"/>
            <a:t>provides</a:t>
          </a:r>
          <a:r>
            <a:rPr lang="nl-NL" sz="1400" b="0" kern="1200" dirty="0"/>
            <a:t> </a:t>
          </a:r>
          <a:r>
            <a:rPr lang="nl-NL" sz="1400" b="0" kern="1200" dirty="0" err="1"/>
            <a:t>with</a:t>
          </a:r>
          <a:r>
            <a:rPr lang="nl-NL" sz="1400" b="0" kern="1200" dirty="0"/>
            <a:t> </a:t>
          </a:r>
          <a:r>
            <a:rPr lang="nl-NL" sz="1400" b="1" kern="1200" dirty="0"/>
            <a:t>online </a:t>
          </a:r>
          <a:r>
            <a:rPr lang="nl-NL" sz="1400" b="1" kern="1200" dirty="0" err="1"/>
            <a:t>documentation</a:t>
          </a:r>
          <a:r>
            <a:rPr lang="nl-NL" sz="1400" b="0" kern="1200" dirty="0"/>
            <a:t> of ALL </a:t>
          </a:r>
          <a:r>
            <a:rPr lang="nl-NL" sz="1400" b="0" kern="1200" dirty="0" err="1"/>
            <a:t>the</a:t>
          </a:r>
          <a:r>
            <a:rPr lang="nl-NL" sz="1400" b="0" kern="1200" dirty="0"/>
            <a:t> classes!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/>
            <a:t>The code </a:t>
          </a:r>
          <a:r>
            <a:rPr lang="nl-NL" sz="1400" b="0" kern="1200" dirty="0" err="1"/>
            <a:t>you</a:t>
          </a:r>
          <a:r>
            <a:rPr lang="nl-NL" sz="1400" b="0" kern="1200" dirty="0"/>
            <a:t> </a:t>
          </a:r>
          <a:r>
            <a:rPr lang="nl-NL" sz="1400" b="0" kern="1200" dirty="0" err="1"/>
            <a:t>write</a:t>
          </a:r>
          <a:r>
            <a:rPr lang="nl-NL" sz="1400" b="0" kern="1200" dirty="0"/>
            <a:t> is </a:t>
          </a:r>
          <a:r>
            <a:rPr lang="nl-NL" sz="1400" b="1" kern="1200" dirty="0"/>
            <a:t>OBJECT ORIENTED</a:t>
          </a:r>
          <a:r>
            <a:rPr lang="nl-NL" sz="1400" b="0" kern="1200" dirty="0"/>
            <a:t>. The </a:t>
          </a:r>
          <a:r>
            <a:rPr lang="nl-NL" sz="1400" b="0" kern="1200" dirty="0" err="1"/>
            <a:t>functionality</a:t>
          </a:r>
          <a:r>
            <a:rPr lang="nl-NL" sz="1400" b="0" kern="1200" dirty="0"/>
            <a:t> is right </a:t>
          </a:r>
          <a:r>
            <a:rPr lang="nl-NL" sz="1400" b="0" kern="1200" dirty="0" err="1"/>
            <a:t>where</a:t>
          </a:r>
          <a:r>
            <a:rPr lang="nl-NL" sz="1400" b="0" kern="1200" dirty="0"/>
            <a:t> </a:t>
          </a:r>
          <a:r>
            <a:rPr lang="nl-NL" sz="1400" b="0" kern="1200" dirty="0" err="1"/>
            <a:t>your</a:t>
          </a:r>
          <a:r>
            <a:rPr lang="nl-NL" sz="1400" b="0" kern="1200" dirty="0"/>
            <a:t> </a:t>
          </a:r>
          <a:r>
            <a:rPr lang="nl-NL" sz="1400" b="0" kern="1200" dirty="0" err="1"/>
            <a:t>objects</a:t>
          </a:r>
          <a:r>
            <a:rPr lang="nl-NL" sz="1400" b="0" kern="1200" dirty="0"/>
            <a:t> are!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/>
            <a:t>Debugging</a:t>
          </a:r>
          <a:r>
            <a:rPr lang="nl-NL" sz="1400" b="1" kern="1200" baseline="0" dirty="0"/>
            <a:t> </a:t>
          </a:r>
          <a:r>
            <a:rPr lang="nl-NL" sz="1400" b="1" kern="1200" baseline="0" dirty="0" err="1"/>
            <a:t>facilities</a:t>
          </a:r>
          <a:r>
            <a:rPr lang="nl-NL" sz="1400" b="1" kern="1200" baseline="0" dirty="0"/>
            <a:t> </a:t>
          </a:r>
          <a:r>
            <a:rPr lang="nl-NL" sz="1400" b="0" kern="1200" baseline="0" dirty="0" err="1"/>
            <a:t>through</a:t>
          </a:r>
          <a:r>
            <a:rPr lang="nl-NL" sz="1400" b="0" kern="1200" baseline="0" dirty="0"/>
            <a:t> </a:t>
          </a:r>
          <a:r>
            <a:rPr lang="nl-NL" sz="1400" b="0" kern="1200" baseline="0" dirty="0" err="1"/>
            <a:t>tracing</a:t>
          </a:r>
          <a:r>
            <a:rPr lang="nl-NL" sz="1400" b="0" kern="1200" baseline="0" dirty="0"/>
            <a:t> </a:t>
          </a:r>
          <a:r>
            <a:rPr lang="nl-NL" sz="1400" b="0" kern="1200" baseline="0" dirty="0" err="1"/>
            <a:t>functions</a:t>
          </a:r>
          <a:r>
            <a:rPr lang="nl-NL" sz="1400" b="0" kern="1200" baseline="0" dirty="0"/>
            <a:t>.</a:t>
          </a:r>
          <a:endParaRPr lang="nl-NL" sz="1400" b="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/>
            <a:t>Workflow is </a:t>
          </a:r>
          <a:r>
            <a:rPr lang="nl-NL" sz="1400" b="0" kern="1200" dirty="0" err="1"/>
            <a:t>embedded</a:t>
          </a:r>
          <a:r>
            <a:rPr lang="nl-NL" sz="1400" b="0" kern="1200" dirty="0"/>
            <a:t> in </a:t>
          </a:r>
          <a:r>
            <a:rPr lang="nl-NL" sz="1400" b="1" kern="1200" dirty="0" err="1"/>
            <a:t>one</a:t>
          </a:r>
          <a:r>
            <a:rPr lang="nl-NL" sz="1400" b="1" kern="1200" dirty="0"/>
            <a:t> script file</a:t>
          </a:r>
          <a:r>
            <a:rPr lang="nl-NL" sz="1400" b="0" kern="1200" dirty="0"/>
            <a:t>. </a:t>
          </a:r>
          <a:r>
            <a:rPr lang="nl-NL" sz="1400" b="1" kern="1200" dirty="0"/>
            <a:t>No </a:t>
          </a:r>
          <a:r>
            <a:rPr lang="nl-NL" sz="1400" b="1" kern="1200" dirty="0" err="1"/>
            <a:t>hidden</a:t>
          </a:r>
          <a:r>
            <a:rPr lang="nl-NL" sz="1400" b="1" kern="1200" dirty="0"/>
            <a:t> code</a:t>
          </a:r>
          <a:r>
            <a:rPr lang="nl-NL" sz="1400" b="0" kern="1200" dirty="0"/>
            <a:t>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 err="1"/>
            <a:t>Also</a:t>
          </a:r>
          <a:r>
            <a:rPr lang="nl-NL" sz="1400" b="0" kern="1200" dirty="0"/>
            <a:t>, </a:t>
          </a:r>
          <a:r>
            <a:rPr lang="nl-NL" sz="1400" b="1" kern="1200" dirty="0"/>
            <a:t>workflow tools </a:t>
          </a:r>
          <a:r>
            <a:rPr lang="nl-NL" sz="1400" b="0" kern="1200" dirty="0"/>
            <a:t>are </a:t>
          </a:r>
          <a:r>
            <a:rPr lang="nl-NL" sz="1400" b="0" kern="1200" dirty="0" err="1"/>
            <a:t>embedded</a:t>
          </a:r>
          <a:r>
            <a:rPr lang="nl-NL" sz="1400" b="0" kern="1200" dirty="0"/>
            <a:t> </a:t>
          </a:r>
          <a:r>
            <a:rPr lang="nl-NL" sz="1400" b="0" kern="1200" dirty="0" err="1"/>
            <a:t>within</a:t>
          </a:r>
          <a:r>
            <a:rPr lang="nl-NL" sz="1400" b="0" kern="1200" dirty="0"/>
            <a:t> MOOSE.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/>
            <a:t>Change management is </a:t>
          </a:r>
          <a:r>
            <a:rPr lang="nl-NL" sz="1400" b="1" kern="1200" dirty="0" err="1"/>
            <a:t>now</a:t>
          </a:r>
          <a:r>
            <a:rPr lang="nl-NL" sz="1400" b="1" kern="1200" dirty="0"/>
            <a:t> a lot </a:t>
          </a:r>
          <a:r>
            <a:rPr lang="nl-NL" sz="1400" b="1" kern="1200" dirty="0" err="1"/>
            <a:t>easier</a:t>
          </a:r>
          <a:r>
            <a:rPr lang="nl-NL" sz="1400" b="0" kern="1200" dirty="0"/>
            <a:t>. </a:t>
          </a:r>
          <a:r>
            <a:rPr lang="nl-NL" sz="1400" b="0" kern="1200" dirty="0" err="1"/>
            <a:t>All</a:t>
          </a:r>
          <a:r>
            <a:rPr lang="nl-NL" sz="1400" b="0" kern="1200" dirty="0"/>
            <a:t> </a:t>
          </a:r>
          <a:r>
            <a:rPr lang="nl-NL" sz="1400" b="0" kern="1200" dirty="0" err="1"/>
            <a:t>your</a:t>
          </a:r>
          <a:r>
            <a:rPr lang="nl-NL" sz="1400" b="0" kern="1200" dirty="0"/>
            <a:t> code in </a:t>
          </a:r>
          <a:r>
            <a:rPr lang="nl-NL" sz="1400" b="0" kern="1200" dirty="0" err="1"/>
            <a:t>one</a:t>
          </a:r>
          <a:r>
            <a:rPr lang="nl-NL" sz="1400" b="0" kern="1200" dirty="0"/>
            <a:t> file, search, </a:t>
          </a:r>
          <a:r>
            <a:rPr lang="nl-NL" sz="1400" b="0" kern="1200" dirty="0" err="1"/>
            <a:t>replace</a:t>
          </a:r>
          <a:r>
            <a:rPr lang="nl-NL" sz="1400" b="0" kern="1200" dirty="0"/>
            <a:t> </a:t>
          </a:r>
          <a:r>
            <a:rPr lang="nl-NL" sz="1400" b="0" kern="1200" dirty="0" err="1"/>
            <a:t>now</a:t>
          </a:r>
          <a:r>
            <a:rPr lang="nl-NL" sz="1400" b="0" kern="1200" dirty="0"/>
            <a:t> </a:t>
          </a:r>
          <a:r>
            <a:rPr lang="nl-NL" sz="1400" b="0" kern="1200" dirty="0" err="1"/>
            <a:t>becomes</a:t>
          </a:r>
          <a:r>
            <a:rPr lang="nl-NL" sz="1400" b="0" kern="1200" dirty="0"/>
            <a:t> </a:t>
          </a:r>
          <a:r>
            <a:rPr lang="nl-NL" sz="1400" b="0" kern="1200" dirty="0" err="1"/>
            <a:t>an</a:t>
          </a:r>
          <a:r>
            <a:rPr lang="nl-NL" sz="1400" b="0" kern="1200" dirty="0"/>
            <a:t> option. Cut-paste is </a:t>
          </a:r>
          <a:r>
            <a:rPr lang="nl-NL" sz="1400" b="0" kern="1200" dirty="0" err="1"/>
            <a:t>easier</a:t>
          </a:r>
          <a:r>
            <a:rPr lang="nl-NL" sz="1400" b="0" kern="1200" dirty="0"/>
            <a:t>.</a:t>
          </a:r>
        </a:p>
      </dsp:txBody>
      <dsp:txXfrm>
        <a:off x="0" y="231730"/>
        <a:ext cx="11520128" cy="1984500"/>
      </dsp:txXfrm>
    </dsp:sp>
    <dsp:sp modelId="{961DEE0E-1384-4CE5-A794-70B97F455203}">
      <dsp:nvSpPr>
        <dsp:cNvPr id="0" name=""/>
        <dsp:cNvSpPr/>
      </dsp:nvSpPr>
      <dsp:spPr>
        <a:xfrm>
          <a:off x="576006" y="25090"/>
          <a:ext cx="8064089" cy="41328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b="1" kern="1200" dirty="0"/>
            <a:t>Mission Editor: Code </a:t>
          </a:r>
          <a:r>
            <a:rPr lang="nl-NL" sz="1400" b="1" kern="1200" dirty="0" err="1"/>
            <a:t>your</a:t>
          </a:r>
          <a:r>
            <a:rPr lang="nl-NL" sz="1400" b="1" kern="1200" dirty="0"/>
            <a:t> mission logic </a:t>
          </a:r>
          <a:r>
            <a:rPr lang="nl-NL" sz="1400" b="1" kern="1200" dirty="0" err="1"/>
            <a:t>using</a:t>
          </a:r>
          <a:r>
            <a:rPr lang="nl-NL" sz="1400" b="1" kern="1200" dirty="0"/>
            <a:t> </a:t>
          </a:r>
          <a:r>
            <a:rPr lang="nl-NL" sz="1400" b="1" kern="1200" dirty="0" err="1"/>
            <a:t>the</a:t>
          </a:r>
          <a:r>
            <a:rPr lang="nl-NL" sz="1400" b="1" kern="1200" dirty="0"/>
            <a:t> </a:t>
          </a:r>
          <a:r>
            <a:rPr lang="nl-NL" sz="1400" b="1" kern="1200" dirty="0" err="1"/>
            <a:t>Eclipse</a:t>
          </a:r>
          <a:r>
            <a:rPr lang="nl-NL" sz="1400" b="1" kern="1200" dirty="0"/>
            <a:t> </a:t>
          </a:r>
          <a:r>
            <a:rPr lang="nl-NL" sz="1400" b="1" kern="1200" dirty="0" err="1"/>
            <a:t>Lua</a:t>
          </a:r>
          <a:r>
            <a:rPr lang="nl-NL" sz="1400" b="1" kern="1200" dirty="0"/>
            <a:t> Development Tools</a:t>
          </a:r>
        </a:p>
      </dsp:txBody>
      <dsp:txXfrm>
        <a:off x="596181" y="45265"/>
        <a:ext cx="8023739" cy="372930"/>
      </dsp:txXfrm>
    </dsp:sp>
    <dsp:sp modelId="{01FF2902-F02C-4DB1-99A9-28E52FDD7250}">
      <dsp:nvSpPr>
        <dsp:cNvPr id="0" name=""/>
        <dsp:cNvSpPr/>
      </dsp:nvSpPr>
      <dsp:spPr>
        <a:xfrm>
          <a:off x="0" y="2498470"/>
          <a:ext cx="11520128" cy="815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291592" rIns="89409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 err="1"/>
            <a:t>There</a:t>
          </a:r>
          <a:r>
            <a:rPr lang="nl-NL" sz="1400" kern="1200" dirty="0"/>
            <a:t> is </a:t>
          </a:r>
          <a:r>
            <a:rPr lang="nl-NL" sz="1400" kern="1200" dirty="0" err="1"/>
            <a:t>still</a:t>
          </a:r>
          <a:r>
            <a:rPr lang="nl-NL" sz="1400" kern="1200" dirty="0"/>
            <a:t> a </a:t>
          </a:r>
          <a:r>
            <a:rPr lang="nl-NL" sz="1400" kern="1200" dirty="0" err="1"/>
            <a:t>lua</a:t>
          </a:r>
          <a:r>
            <a:rPr lang="nl-NL" sz="1400" kern="1200" dirty="0"/>
            <a:t> </a:t>
          </a:r>
          <a:r>
            <a:rPr lang="nl-NL" sz="1400" kern="1200" dirty="0" err="1"/>
            <a:t>learning</a:t>
          </a:r>
          <a:r>
            <a:rPr lang="nl-NL" sz="1400" kern="1200" dirty="0"/>
            <a:t> curve, but </a:t>
          </a:r>
          <a:r>
            <a:rPr lang="nl-NL" sz="1400" kern="1200" dirty="0" err="1"/>
            <a:t>the</a:t>
          </a:r>
          <a:r>
            <a:rPr lang="nl-NL" sz="1400" kern="1200" dirty="0"/>
            <a:t> </a:t>
          </a:r>
          <a:r>
            <a:rPr lang="nl-NL" sz="1400" kern="1200" dirty="0" err="1"/>
            <a:t>framework</a:t>
          </a:r>
          <a:r>
            <a:rPr lang="nl-NL" sz="1400" kern="1200" dirty="0"/>
            <a:t> </a:t>
          </a:r>
          <a:r>
            <a:rPr lang="nl-NL" sz="1400" kern="1200" dirty="0" err="1"/>
            <a:t>comes</a:t>
          </a:r>
          <a:r>
            <a:rPr lang="nl-NL" sz="1400" kern="1200" dirty="0"/>
            <a:t> </a:t>
          </a:r>
          <a:r>
            <a:rPr lang="nl-NL" sz="1400" kern="1200" dirty="0" err="1"/>
            <a:t>with</a:t>
          </a:r>
          <a:r>
            <a:rPr lang="nl-NL" sz="1400" kern="1200" dirty="0"/>
            <a:t> a </a:t>
          </a:r>
          <a:r>
            <a:rPr lang="nl-NL" sz="1400" b="1" kern="1200" dirty="0"/>
            <a:t>pre-</a:t>
          </a:r>
          <a:r>
            <a:rPr lang="nl-NL" sz="1400" b="1" kern="1200" dirty="0" err="1"/>
            <a:t>defined</a:t>
          </a:r>
          <a:r>
            <a:rPr lang="nl-NL" sz="1400" b="1" kern="1200" dirty="0"/>
            <a:t> set of EXAMPLE MISSIONS</a:t>
          </a:r>
          <a:r>
            <a:rPr lang="nl-NL" sz="1400" kern="1200" dirty="0"/>
            <a:t>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/>
            <a:t>The </a:t>
          </a:r>
          <a:r>
            <a:rPr lang="nl-NL" sz="1400" b="1" kern="1200" dirty="0"/>
            <a:t>API is </a:t>
          </a:r>
          <a:r>
            <a:rPr lang="nl-NL" sz="1400" b="1" kern="1200" dirty="0" err="1"/>
            <a:t>kept</a:t>
          </a:r>
          <a:r>
            <a:rPr lang="nl-NL" sz="1400" b="1" kern="1200" dirty="0"/>
            <a:t> as </a:t>
          </a:r>
          <a:r>
            <a:rPr lang="nl-NL" sz="1400" b="1" kern="1200" dirty="0" err="1"/>
            <a:t>simple</a:t>
          </a:r>
          <a:r>
            <a:rPr lang="nl-NL" sz="1400" b="1" kern="1200" dirty="0"/>
            <a:t> as </a:t>
          </a:r>
          <a:r>
            <a:rPr lang="nl-NL" sz="1400" b="1" kern="1200" dirty="0" err="1"/>
            <a:t>possible</a:t>
          </a:r>
          <a:r>
            <a:rPr lang="nl-NL" sz="1400" kern="1200" dirty="0"/>
            <a:t>. The power of MOOSE is </a:t>
          </a:r>
          <a:r>
            <a:rPr lang="nl-NL" sz="1400" kern="1200" dirty="0" err="1"/>
            <a:t>that</a:t>
          </a:r>
          <a:r>
            <a:rPr lang="nl-NL" sz="1400" kern="1200" dirty="0"/>
            <a:t> </a:t>
          </a:r>
          <a:r>
            <a:rPr lang="nl-NL" sz="1400" kern="1200" dirty="0" err="1"/>
            <a:t>you</a:t>
          </a:r>
          <a:r>
            <a:rPr lang="nl-NL" sz="1400" kern="1200" dirty="0"/>
            <a:t> </a:t>
          </a:r>
          <a:r>
            <a:rPr lang="nl-NL" sz="1400" kern="1200" dirty="0" err="1"/>
            <a:t>can</a:t>
          </a:r>
          <a:r>
            <a:rPr lang="nl-NL" sz="1400" kern="1200" dirty="0"/>
            <a:t> </a:t>
          </a:r>
          <a:r>
            <a:rPr lang="nl-NL" sz="1400" b="1" kern="1200" dirty="0"/>
            <a:t>COMBINE </a:t>
          </a:r>
          <a:r>
            <a:rPr lang="nl-NL" sz="1400" b="1" kern="1200" dirty="0" err="1"/>
            <a:t>the</a:t>
          </a:r>
          <a:r>
            <a:rPr lang="nl-NL" sz="1400" b="1" kern="1200" dirty="0"/>
            <a:t> </a:t>
          </a:r>
          <a:r>
            <a:rPr lang="nl-NL" sz="1400" b="1" kern="1200" dirty="0" err="1"/>
            <a:t>objects</a:t>
          </a:r>
          <a:r>
            <a:rPr lang="nl-NL" sz="1400" b="1" kern="1200" dirty="0"/>
            <a:t> </a:t>
          </a:r>
          <a:r>
            <a:rPr lang="nl-NL" sz="1400" kern="1200" dirty="0" err="1"/>
            <a:t>to</a:t>
          </a:r>
          <a:r>
            <a:rPr lang="nl-NL" sz="1400" kern="1200" dirty="0"/>
            <a:t> </a:t>
          </a:r>
          <a:r>
            <a:rPr lang="nl-NL" sz="1400" kern="1200" dirty="0" err="1"/>
            <a:t>create</a:t>
          </a:r>
          <a:r>
            <a:rPr lang="nl-NL" sz="1400" kern="1200" dirty="0"/>
            <a:t> </a:t>
          </a:r>
          <a:r>
            <a:rPr lang="nl-NL" sz="1400" kern="1200" dirty="0" err="1"/>
            <a:t>missions</a:t>
          </a:r>
          <a:r>
            <a:rPr lang="nl-NL" sz="1400" kern="1200" dirty="0"/>
            <a:t>!</a:t>
          </a:r>
        </a:p>
      </dsp:txBody>
      <dsp:txXfrm>
        <a:off x="0" y="2498470"/>
        <a:ext cx="11520128" cy="815850"/>
      </dsp:txXfrm>
    </dsp:sp>
    <dsp:sp modelId="{716A00A9-343A-431F-B135-FA99591918A8}">
      <dsp:nvSpPr>
        <dsp:cNvPr id="0" name=""/>
        <dsp:cNvSpPr/>
      </dsp:nvSpPr>
      <dsp:spPr>
        <a:xfrm>
          <a:off x="576006" y="2291830"/>
          <a:ext cx="8064089" cy="41328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2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2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2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b="1" kern="1200" dirty="0"/>
            <a:t>Scripting: </a:t>
          </a:r>
          <a:r>
            <a:rPr lang="nl-NL" sz="1400" b="1" kern="1200" dirty="0" err="1"/>
            <a:t>using</a:t>
          </a:r>
          <a:r>
            <a:rPr lang="nl-NL" sz="1400" b="1" kern="1200" dirty="0"/>
            <a:t> MOOSE API</a:t>
          </a:r>
        </a:p>
      </dsp:txBody>
      <dsp:txXfrm>
        <a:off x="596181" y="2312005"/>
        <a:ext cx="8023739" cy="372930"/>
      </dsp:txXfrm>
    </dsp:sp>
    <dsp:sp modelId="{49CFEC1C-39CA-4EF8-8717-E56128A4D124}">
      <dsp:nvSpPr>
        <dsp:cNvPr id="0" name=""/>
        <dsp:cNvSpPr/>
      </dsp:nvSpPr>
      <dsp:spPr>
        <a:xfrm>
          <a:off x="0" y="3596560"/>
          <a:ext cx="11520128" cy="105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291592" rIns="89409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/>
            <a:t>Code is shared, </a:t>
          </a:r>
          <a:r>
            <a:rPr lang="nl-NL" sz="1400" b="1" kern="1200" dirty="0" err="1"/>
            <a:t>documented</a:t>
          </a:r>
          <a:r>
            <a:rPr lang="nl-NL" sz="1400" b="1" kern="1200" dirty="0"/>
            <a:t>, standar</a:t>
          </a:r>
          <a:r>
            <a:rPr lang="nl-NL" sz="1400" kern="1200" dirty="0"/>
            <a:t>d.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 err="1"/>
            <a:t>Various</a:t>
          </a:r>
          <a:r>
            <a:rPr lang="nl-NL" sz="1400" b="1" kern="1200" dirty="0"/>
            <a:t> support </a:t>
          </a:r>
          <a:r>
            <a:rPr lang="nl-NL" sz="1400" b="1" kern="1200" dirty="0" err="1"/>
            <a:t>channels</a:t>
          </a:r>
          <a:r>
            <a:rPr lang="nl-NL" sz="1400" kern="1200" dirty="0"/>
            <a:t>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/>
            <a:t> </a:t>
          </a:r>
          <a:r>
            <a:rPr lang="nl-NL" sz="1400" b="1" kern="1200" dirty="0"/>
            <a:t>Community is </a:t>
          </a:r>
          <a:r>
            <a:rPr lang="nl-NL" sz="1400" b="1" kern="1200" dirty="0" err="1"/>
            <a:t>growing</a:t>
          </a:r>
          <a:r>
            <a:rPr lang="nl-NL" sz="1400" kern="1200" dirty="0"/>
            <a:t>.</a:t>
          </a:r>
        </a:p>
      </dsp:txBody>
      <dsp:txXfrm>
        <a:off x="0" y="3596560"/>
        <a:ext cx="11520128" cy="1058400"/>
      </dsp:txXfrm>
    </dsp:sp>
    <dsp:sp modelId="{4F28AC02-C936-4E9E-B7D0-5422C63D5ADC}">
      <dsp:nvSpPr>
        <dsp:cNvPr id="0" name=""/>
        <dsp:cNvSpPr/>
      </dsp:nvSpPr>
      <dsp:spPr>
        <a:xfrm>
          <a:off x="576006" y="3389920"/>
          <a:ext cx="8064089" cy="41328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4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4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4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b="1" kern="1200" dirty="0"/>
            <a:t>Community: </a:t>
          </a:r>
          <a:r>
            <a:rPr lang="nl-NL" sz="1400" b="1" kern="1200" dirty="0" err="1"/>
            <a:t>becomes</a:t>
          </a:r>
          <a:r>
            <a:rPr lang="nl-NL" sz="1400" b="1" kern="1200" dirty="0"/>
            <a:t> shared </a:t>
          </a:r>
          <a:r>
            <a:rPr lang="nl-NL" sz="1400" b="1" kern="1200" dirty="0" err="1"/>
            <a:t>and</a:t>
          </a:r>
          <a:r>
            <a:rPr lang="nl-NL" sz="1400" b="1" kern="1200" dirty="0"/>
            <a:t> a team!</a:t>
          </a:r>
        </a:p>
      </dsp:txBody>
      <dsp:txXfrm>
        <a:off x="596181" y="3410095"/>
        <a:ext cx="8023739" cy="3729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381E39-B3D3-47B0-BFB7-18D4865A40AB}">
      <dsp:nvSpPr>
        <dsp:cNvPr id="0" name=""/>
        <dsp:cNvSpPr/>
      </dsp:nvSpPr>
      <dsp:spPr>
        <a:xfrm>
          <a:off x="3678" y="135306"/>
          <a:ext cx="2211856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SPA - SPAWN</a:t>
          </a:r>
        </a:p>
      </dsp:txBody>
      <dsp:txXfrm>
        <a:off x="3678" y="135306"/>
        <a:ext cx="2211856" cy="604800"/>
      </dsp:txXfrm>
    </dsp:sp>
    <dsp:sp modelId="{782C9FAD-557A-4FDF-A6CD-52C248CE7C06}">
      <dsp:nvSpPr>
        <dsp:cNvPr id="0" name=""/>
        <dsp:cNvSpPr/>
      </dsp:nvSpPr>
      <dsp:spPr>
        <a:xfrm>
          <a:off x="3678" y="740106"/>
          <a:ext cx="2211856" cy="288224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Simple Demo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 err="1"/>
            <a:t>Scheduled</a:t>
          </a:r>
          <a:endParaRPr lang="nl-NL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Limited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Array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Stop/Start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</dsp:txBody>
      <dsp:txXfrm>
        <a:off x="3678" y="740106"/>
        <a:ext cx="2211856" cy="2882249"/>
      </dsp:txXfrm>
    </dsp:sp>
    <dsp:sp modelId="{D550D68A-92D4-4BAA-AB4A-AB080ED7167B}">
      <dsp:nvSpPr>
        <dsp:cNvPr id="0" name=""/>
        <dsp:cNvSpPr/>
      </dsp:nvSpPr>
      <dsp:spPr>
        <a:xfrm>
          <a:off x="2525194" y="135306"/>
          <a:ext cx="2211856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CGO - CARGO</a:t>
          </a:r>
        </a:p>
      </dsp:txBody>
      <dsp:txXfrm>
        <a:off x="2525194" y="135306"/>
        <a:ext cx="2211856" cy="604800"/>
      </dsp:txXfrm>
    </dsp:sp>
    <dsp:sp modelId="{B9A9D00D-F8D1-421B-BB53-6ECA175A95D9}">
      <dsp:nvSpPr>
        <dsp:cNvPr id="0" name=""/>
        <dsp:cNvSpPr/>
      </dsp:nvSpPr>
      <dsp:spPr>
        <a:xfrm>
          <a:off x="2525194" y="740106"/>
          <a:ext cx="2211856" cy="288224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UNIT Boarding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UNIT </a:t>
          </a:r>
          <a:r>
            <a:rPr lang="nl-NL" sz="2100" kern="1200" dirty="0" err="1"/>
            <a:t>UnBoarding</a:t>
          </a:r>
          <a:endParaRPr lang="nl-NL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GROUPED Boarding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GROUPED Transfer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</dsp:txBody>
      <dsp:txXfrm>
        <a:off x="2525194" y="740106"/>
        <a:ext cx="2211856" cy="2882249"/>
      </dsp:txXfrm>
    </dsp:sp>
    <dsp:sp modelId="{F4D49036-DC77-4B67-90E4-08B9160BD5C9}">
      <dsp:nvSpPr>
        <dsp:cNvPr id="0" name=""/>
        <dsp:cNvSpPr/>
      </dsp:nvSpPr>
      <dsp:spPr>
        <a:xfrm>
          <a:off x="5046711" y="135306"/>
          <a:ext cx="2211856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TSK - TASKING</a:t>
          </a:r>
        </a:p>
      </dsp:txBody>
      <dsp:txXfrm>
        <a:off x="5046711" y="135306"/>
        <a:ext cx="2211856" cy="604800"/>
      </dsp:txXfrm>
    </dsp:sp>
    <dsp:sp modelId="{AF5E78E9-6F25-4AD0-B2FB-EF4095F367F7}">
      <dsp:nvSpPr>
        <dsp:cNvPr id="0" name=""/>
        <dsp:cNvSpPr/>
      </dsp:nvSpPr>
      <dsp:spPr>
        <a:xfrm>
          <a:off x="5046711" y="740106"/>
          <a:ext cx="2211856" cy="288224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 err="1"/>
            <a:t>Command</a:t>
          </a:r>
          <a:r>
            <a:rPr lang="nl-NL" sz="2100" kern="1200" dirty="0"/>
            <a:t> Center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Simple </a:t>
          </a:r>
          <a:r>
            <a:rPr lang="nl-NL" sz="2100" kern="1200" dirty="0" err="1"/>
            <a:t>Task</a:t>
          </a:r>
          <a:endParaRPr lang="nl-NL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</dsp:txBody>
      <dsp:txXfrm>
        <a:off x="5046711" y="740106"/>
        <a:ext cx="2211856" cy="2882249"/>
      </dsp:txXfrm>
    </dsp:sp>
    <dsp:sp modelId="{82215502-D746-409A-84A1-558A1CAEBA3E}">
      <dsp:nvSpPr>
        <dsp:cNvPr id="0" name=""/>
        <dsp:cNvSpPr/>
      </dsp:nvSpPr>
      <dsp:spPr>
        <a:xfrm>
          <a:off x="7568227" y="135306"/>
          <a:ext cx="2211856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dirty="0"/>
            <a:t>… - …</a:t>
          </a:r>
        </a:p>
      </dsp:txBody>
      <dsp:txXfrm>
        <a:off x="7568227" y="135306"/>
        <a:ext cx="2211856" cy="604800"/>
      </dsp:txXfrm>
    </dsp:sp>
    <dsp:sp modelId="{354AA01A-A2BC-4493-BAD9-D4CB1ECAD6AE}">
      <dsp:nvSpPr>
        <dsp:cNvPr id="0" name=""/>
        <dsp:cNvSpPr/>
      </dsp:nvSpPr>
      <dsp:spPr>
        <a:xfrm>
          <a:off x="7568227" y="740106"/>
          <a:ext cx="2211856" cy="288224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dirty="0"/>
            <a:t>…</a:t>
          </a:r>
        </a:p>
      </dsp:txBody>
      <dsp:txXfrm>
        <a:off x="7568227" y="740106"/>
        <a:ext cx="2211856" cy="2882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/>
              <a:t>in </a:t>
            </a:r>
            <a:r>
              <a:rPr lang="nl-BE" dirty="0">
                <a:solidFill>
                  <a:schemeClr val="accent1"/>
                </a:solidFill>
              </a:rPr>
              <a:t>5 minutes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Challenges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a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 designer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6018338"/>
              </p:ext>
            </p:extLst>
          </p:nvPr>
        </p:nvGraphicFramePr>
        <p:xfrm>
          <a:off x="335937" y="1988984"/>
          <a:ext cx="11520128" cy="468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Vermenigvuldigingsteken 5"/>
          <p:cNvSpPr/>
          <p:nvPr/>
        </p:nvSpPr>
        <p:spPr>
          <a:xfrm>
            <a:off x="10236046" y="2528990"/>
            <a:ext cx="1170013" cy="1350015"/>
          </a:xfrm>
          <a:prstGeom prst="mathMultiply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" name="Vermenigvuldigingsteken 6"/>
          <p:cNvSpPr/>
          <p:nvPr/>
        </p:nvSpPr>
        <p:spPr>
          <a:xfrm>
            <a:off x="10236046" y="4059007"/>
            <a:ext cx="1170013" cy="1350015"/>
          </a:xfrm>
          <a:prstGeom prst="mathMultiply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" name="Vermenigvuldigingsteken 7"/>
          <p:cNvSpPr/>
          <p:nvPr/>
        </p:nvSpPr>
        <p:spPr>
          <a:xfrm>
            <a:off x="10236046" y="5409022"/>
            <a:ext cx="1170013" cy="1350015"/>
          </a:xfrm>
          <a:prstGeom prst="mathMultiply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241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why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try</a:t>
            </a:r>
            <a:r>
              <a:rPr lang="nl-BE" dirty="0"/>
              <a:t> </a:t>
            </a:r>
            <a:r>
              <a:rPr lang="nl-BE" dirty="0" err="1"/>
              <a:t>moose</a:t>
            </a:r>
            <a:r>
              <a:rPr lang="nl-BE" dirty="0"/>
              <a:t>?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9411417"/>
              </p:ext>
            </p:extLst>
          </p:nvPr>
        </p:nvGraphicFramePr>
        <p:xfrm>
          <a:off x="335937" y="1988984"/>
          <a:ext cx="11520128" cy="468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Plusteken 2"/>
          <p:cNvSpPr/>
          <p:nvPr/>
        </p:nvSpPr>
        <p:spPr>
          <a:xfrm>
            <a:off x="10146045" y="2528990"/>
            <a:ext cx="1350015" cy="1260014"/>
          </a:xfrm>
          <a:prstGeom prst="mathPlus">
            <a:avLst/>
          </a:prstGeom>
          <a:solidFill>
            <a:srgbClr val="00B05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" name="Plusteken 4"/>
          <p:cNvSpPr/>
          <p:nvPr/>
        </p:nvSpPr>
        <p:spPr>
          <a:xfrm>
            <a:off x="10146045" y="4239009"/>
            <a:ext cx="1350015" cy="1260014"/>
          </a:xfrm>
          <a:prstGeom prst="mathPlus">
            <a:avLst/>
          </a:prstGeom>
          <a:solidFill>
            <a:srgbClr val="00B05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Plusteken 5"/>
          <p:cNvSpPr/>
          <p:nvPr/>
        </p:nvSpPr>
        <p:spPr>
          <a:xfrm>
            <a:off x="10146045" y="5499023"/>
            <a:ext cx="1350015" cy="1260014"/>
          </a:xfrm>
          <a:prstGeom prst="mathPlus">
            <a:avLst/>
          </a:prstGeom>
          <a:solidFill>
            <a:srgbClr val="00B05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4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ECLIPSE ENVIRONMENT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952" y="1988984"/>
            <a:ext cx="8460094" cy="475880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86785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 </a:t>
            </a:r>
            <a:r>
              <a:rPr lang="nl-BE" dirty="0" err="1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framework</a:t>
            </a:r>
            <a:endParaRPr lang="nl-BE" dirty="0">
              <a:effectLst>
                <a:glow rad="139700">
                  <a:schemeClr val="bg1">
                    <a:alpha val="42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335936" y="6309032"/>
            <a:ext cx="11520128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bg1"/>
                </a:solidFill>
              </a:rPr>
              <a:t>DCS WORLD </a:t>
            </a:r>
            <a:r>
              <a:rPr lang="nl-BE" sz="2000" b="1" dirty="0" err="1">
                <a:solidFill>
                  <a:schemeClr val="bg1"/>
                </a:solidFill>
              </a:rPr>
              <a:t>core</a:t>
            </a:r>
            <a:r>
              <a:rPr lang="nl-BE" sz="2000" b="1" dirty="0">
                <a:solidFill>
                  <a:schemeClr val="bg1"/>
                </a:solidFill>
              </a:rPr>
              <a:t> </a:t>
            </a:r>
            <a:r>
              <a:rPr lang="nl-BE" sz="2000" b="1" dirty="0" err="1">
                <a:solidFill>
                  <a:schemeClr val="bg1"/>
                </a:solidFill>
              </a:rPr>
              <a:t>scripting</a:t>
            </a:r>
            <a:r>
              <a:rPr lang="nl-BE" sz="2000" b="1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38" name="Rechthoek 37"/>
          <p:cNvSpPr/>
          <p:nvPr/>
        </p:nvSpPr>
        <p:spPr>
          <a:xfrm>
            <a:off x="335936" y="5139019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MOOSE CORE CLASSES</a:t>
            </a:r>
          </a:p>
        </p:txBody>
      </p:sp>
      <p:sp>
        <p:nvSpPr>
          <p:cNvPr id="39" name="Rechthoek 38"/>
          <p:cNvSpPr/>
          <p:nvPr/>
        </p:nvSpPr>
        <p:spPr>
          <a:xfrm>
            <a:off x="335936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FUNCTIONAL CLASSES</a:t>
            </a:r>
          </a:p>
        </p:txBody>
      </p:sp>
      <p:sp>
        <p:nvSpPr>
          <p:cNvPr id="40" name="Rechthoek 39"/>
          <p:cNvSpPr/>
          <p:nvPr/>
        </p:nvSpPr>
        <p:spPr>
          <a:xfrm>
            <a:off x="3845975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TASKING &amp; MISSIONS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356014" y="2078985"/>
            <a:ext cx="4500050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AI ORCHESTRATION</a:t>
            </a:r>
          </a:p>
        </p:txBody>
      </p:sp>
      <p:sp>
        <p:nvSpPr>
          <p:cNvPr id="42" name="Rechthoek 41"/>
          <p:cNvSpPr/>
          <p:nvPr/>
        </p:nvSpPr>
        <p:spPr>
          <a:xfrm>
            <a:off x="335936" y="3969006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MOOSE WRAPPER CLASSES</a:t>
            </a:r>
          </a:p>
        </p:txBody>
      </p:sp>
      <p:sp>
        <p:nvSpPr>
          <p:cNvPr id="43" name="Rechthoek 42"/>
          <p:cNvSpPr/>
          <p:nvPr/>
        </p:nvSpPr>
        <p:spPr>
          <a:xfrm>
            <a:off x="7626016" y="4689014"/>
            <a:ext cx="1350016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44" name="Rechthoek 43"/>
          <p:cNvSpPr/>
          <p:nvPr/>
        </p:nvSpPr>
        <p:spPr>
          <a:xfrm>
            <a:off x="7356014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STATIC</a:t>
            </a:r>
          </a:p>
        </p:txBody>
      </p:sp>
      <p:sp>
        <p:nvSpPr>
          <p:cNvPr id="45" name="Rechthoek 44"/>
          <p:cNvSpPr/>
          <p:nvPr/>
        </p:nvSpPr>
        <p:spPr>
          <a:xfrm>
            <a:off x="9066033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</a:t>
            </a:r>
          </a:p>
        </p:txBody>
      </p:sp>
      <p:sp>
        <p:nvSpPr>
          <p:cNvPr id="47" name="Rechthoek 46"/>
          <p:cNvSpPr/>
          <p:nvPr/>
        </p:nvSpPr>
        <p:spPr>
          <a:xfrm>
            <a:off x="10416048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CLIENT</a:t>
            </a:r>
          </a:p>
        </p:txBody>
      </p:sp>
      <p:sp>
        <p:nvSpPr>
          <p:cNvPr id="48" name="Rechthoek 47"/>
          <p:cNvSpPr/>
          <p:nvPr/>
        </p:nvSpPr>
        <p:spPr>
          <a:xfrm>
            <a:off x="5915998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AIRBASE</a:t>
            </a:r>
          </a:p>
        </p:txBody>
      </p:sp>
      <p:sp>
        <p:nvSpPr>
          <p:cNvPr id="50" name="Rechthoek 49"/>
          <p:cNvSpPr/>
          <p:nvPr/>
        </p:nvSpPr>
        <p:spPr>
          <a:xfrm>
            <a:off x="515938" y="5409022"/>
            <a:ext cx="990011" cy="720008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BASE</a:t>
            </a:r>
          </a:p>
        </p:txBody>
      </p:sp>
      <p:sp>
        <p:nvSpPr>
          <p:cNvPr id="51" name="Rechthoek 50"/>
          <p:cNvSpPr/>
          <p:nvPr/>
        </p:nvSpPr>
        <p:spPr>
          <a:xfrm>
            <a:off x="1595950" y="5409022"/>
            <a:ext cx="990011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DATABASE</a:t>
            </a:r>
          </a:p>
        </p:txBody>
      </p:sp>
      <p:sp>
        <p:nvSpPr>
          <p:cNvPr id="56" name="Rechthoek 55"/>
          <p:cNvSpPr/>
          <p:nvPr/>
        </p:nvSpPr>
        <p:spPr>
          <a:xfrm>
            <a:off x="2675962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SET_BASE, SET_GROUP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SET_UNIT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SET_AIRBASE, …</a:t>
            </a:r>
          </a:p>
        </p:txBody>
      </p:sp>
      <p:sp>
        <p:nvSpPr>
          <p:cNvPr id="57" name="Rechthoek 56"/>
          <p:cNvSpPr/>
          <p:nvPr/>
        </p:nvSpPr>
        <p:spPr>
          <a:xfrm>
            <a:off x="4025977" y="5409022"/>
            <a:ext cx="990011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EVENT</a:t>
            </a:r>
          </a:p>
        </p:txBody>
      </p:sp>
      <p:sp>
        <p:nvSpPr>
          <p:cNvPr id="58" name="Rechthoek 57"/>
          <p:cNvSpPr/>
          <p:nvPr/>
        </p:nvSpPr>
        <p:spPr>
          <a:xfrm>
            <a:off x="4025977" y="5769026"/>
            <a:ext cx="990011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SCHEDULER</a:t>
            </a:r>
          </a:p>
        </p:txBody>
      </p:sp>
      <p:sp>
        <p:nvSpPr>
          <p:cNvPr id="59" name="Rechthoek 58"/>
          <p:cNvSpPr/>
          <p:nvPr/>
        </p:nvSpPr>
        <p:spPr>
          <a:xfrm>
            <a:off x="7716018" y="5409022"/>
            <a:ext cx="1440016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ZONE_BASE, ZONE_RADIUS, ZONE_POLYGON, …</a:t>
            </a:r>
          </a:p>
        </p:txBody>
      </p:sp>
      <p:sp>
        <p:nvSpPr>
          <p:cNvPr id="67" name="Rechthoek 66"/>
          <p:cNvSpPr/>
          <p:nvPr/>
        </p:nvSpPr>
        <p:spPr>
          <a:xfrm>
            <a:off x="9246035" y="5409022"/>
            <a:ext cx="1080012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POINT_VEC2, POINT_VEC3</a:t>
            </a:r>
          </a:p>
        </p:txBody>
      </p:sp>
      <p:sp>
        <p:nvSpPr>
          <p:cNvPr id="68" name="Rechthoek 67"/>
          <p:cNvSpPr/>
          <p:nvPr/>
        </p:nvSpPr>
        <p:spPr>
          <a:xfrm>
            <a:off x="10416048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MENU_COALITION, MENU_GROUP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MENU_...</a:t>
            </a:r>
          </a:p>
        </p:txBody>
      </p:sp>
      <p:sp>
        <p:nvSpPr>
          <p:cNvPr id="70" name="Rechthoek 69"/>
          <p:cNvSpPr/>
          <p:nvPr/>
        </p:nvSpPr>
        <p:spPr>
          <a:xfrm>
            <a:off x="9246035" y="5859027"/>
            <a:ext cx="1080012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MESSAGE</a:t>
            </a:r>
          </a:p>
        </p:txBody>
      </p:sp>
      <p:sp>
        <p:nvSpPr>
          <p:cNvPr id="71" name="Rechthoek 70"/>
          <p:cNvSpPr/>
          <p:nvPr/>
        </p:nvSpPr>
        <p:spPr>
          <a:xfrm>
            <a:off x="5105989" y="5409022"/>
            <a:ext cx="2520028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FSM, FSM_CONTROLLABLE, FSM_TASK, FSM_PROCESS, FSM_SET</a:t>
            </a:r>
          </a:p>
        </p:txBody>
      </p:sp>
      <p:sp>
        <p:nvSpPr>
          <p:cNvPr id="74" name="Rechthoek 73"/>
          <p:cNvSpPr/>
          <p:nvPr/>
        </p:nvSpPr>
        <p:spPr>
          <a:xfrm>
            <a:off x="7536016" y="2438989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AI_BALANCER</a:t>
            </a:r>
          </a:p>
        </p:txBody>
      </p:sp>
      <p:sp>
        <p:nvSpPr>
          <p:cNvPr id="76" name="Rechthoek 75"/>
          <p:cNvSpPr/>
          <p:nvPr/>
        </p:nvSpPr>
        <p:spPr>
          <a:xfrm>
            <a:off x="8886030" y="2438989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AI_PATROL</a:t>
            </a:r>
          </a:p>
        </p:txBody>
      </p:sp>
      <p:sp>
        <p:nvSpPr>
          <p:cNvPr id="79" name="Rechthoek 78"/>
          <p:cNvSpPr/>
          <p:nvPr/>
        </p:nvSpPr>
        <p:spPr>
          <a:xfrm>
            <a:off x="4025977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COMMANDCENTER</a:t>
            </a:r>
          </a:p>
        </p:txBody>
      </p:sp>
      <p:sp>
        <p:nvSpPr>
          <p:cNvPr id="81" name="Rechthoek 80"/>
          <p:cNvSpPr/>
          <p:nvPr/>
        </p:nvSpPr>
        <p:spPr>
          <a:xfrm>
            <a:off x="4025977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82" name="Rechthoek 81"/>
          <p:cNvSpPr/>
          <p:nvPr/>
        </p:nvSpPr>
        <p:spPr>
          <a:xfrm>
            <a:off x="4025977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</a:t>
            </a:r>
          </a:p>
        </p:txBody>
      </p:sp>
      <p:sp>
        <p:nvSpPr>
          <p:cNvPr id="83" name="Rechthoek 82"/>
          <p:cNvSpPr/>
          <p:nvPr/>
        </p:nvSpPr>
        <p:spPr>
          <a:xfrm>
            <a:off x="4025977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ACT(ION)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4025977" y="3519001"/>
            <a:ext cx="306003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TASKDISPATCHER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15938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SPAWN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15938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SEADDEFENSE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15938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ESCORT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15938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FOLLOW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15938" y="3519001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DETECTION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555993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ACT_ACCOUNT, …</a:t>
            </a:r>
          </a:p>
        </p:txBody>
      </p:sp>
      <p:sp>
        <p:nvSpPr>
          <p:cNvPr id="93" name="Rechthoek 92"/>
          <p:cNvSpPr/>
          <p:nvPr/>
        </p:nvSpPr>
        <p:spPr>
          <a:xfrm>
            <a:off x="5555993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TASK_SEAD, …</a:t>
            </a:r>
          </a:p>
        </p:txBody>
      </p:sp>
      <p:sp>
        <p:nvSpPr>
          <p:cNvPr id="94" name="Rechthoek 93"/>
          <p:cNvSpPr/>
          <p:nvPr/>
        </p:nvSpPr>
        <p:spPr>
          <a:xfrm>
            <a:off x="2135956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MISSILETRAINER</a:t>
            </a:r>
          </a:p>
        </p:txBody>
      </p:sp>
      <p:sp>
        <p:nvSpPr>
          <p:cNvPr id="95" name="Rechthoek 94"/>
          <p:cNvSpPr/>
          <p:nvPr/>
        </p:nvSpPr>
        <p:spPr>
          <a:xfrm>
            <a:off x="2135956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AIRBASEPOLICE</a:t>
            </a:r>
          </a:p>
        </p:txBody>
      </p:sp>
      <p:sp>
        <p:nvSpPr>
          <p:cNvPr id="96" name="Rechthoek 95"/>
          <p:cNvSpPr/>
          <p:nvPr/>
        </p:nvSpPr>
        <p:spPr>
          <a:xfrm>
            <a:off x="2135956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CLEANUP</a:t>
            </a:r>
          </a:p>
        </p:txBody>
      </p:sp>
      <p:sp>
        <p:nvSpPr>
          <p:cNvPr id="98" name="Rechthoek 97"/>
          <p:cNvSpPr/>
          <p:nvPr/>
        </p:nvSpPr>
        <p:spPr>
          <a:xfrm>
            <a:off x="515938" y="4329011"/>
            <a:ext cx="1710020" cy="630006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OBJECT</a:t>
            </a:r>
          </a:p>
        </p:txBody>
      </p:sp>
      <p:sp>
        <p:nvSpPr>
          <p:cNvPr id="99" name="Rechthoek 98"/>
          <p:cNvSpPr/>
          <p:nvPr/>
        </p:nvSpPr>
        <p:spPr>
          <a:xfrm>
            <a:off x="2315958" y="4329010"/>
            <a:ext cx="1710020" cy="630006"/>
          </a:xfrm>
          <a:prstGeom prst="rect">
            <a:avLst/>
          </a:prstGeom>
          <a:solidFill>
            <a:srgbClr val="D1EBFF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IDENTIFIABLE</a:t>
            </a:r>
          </a:p>
        </p:txBody>
      </p:sp>
      <p:sp>
        <p:nvSpPr>
          <p:cNvPr id="100" name="Rechthoek 99"/>
          <p:cNvSpPr/>
          <p:nvPr/>
        </p:nvSpPr>
        <p:spPr>
          <a:xfrm>
            <a:off x="4115978" y="4329010"/>
            <a:ext cx="1710020" cy="6300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POSITIONABLE</a:t>
            </a:r>
          </a:p>
        </p:txBody>
      </p:sp>
      <p:sp>
        <p:nvSpPr>
          <p:cNvPr id="101" name="Rechthoek 100"/>
          <p:cNvSpPr/>
          <p:nvPr/>
        </p:nvSpPr>
        <p:spPr>
          <a:xfrm>
            <a:off x="5915999" y="4689014"/>
            <a:ext cx="1620018" cy="270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CONTROLLABLE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8886030" y="2978995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AI_PICKUP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886030" y="3248998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AI_DEPLOY</a:t>
            </a:r>
          </a:p>
        </p:txBody>
      </p:sp>
      <p:sp>
        <p:nvSpPr>
          <p:cNvPr id="52" name="Rechthoek 51"/>
          <p:cNvSpPr/>
          <p:nvPr/>
        </p:nvSpPr>
        <p:spPr>
          <a:xfrm>
            <a:off x="8886030" y="2708992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AI_INTERCEPT</a:t>
            </a:r>
          </a:p>
        </p:txBody>
      </p:sp>
      <p:sp>
        <p:nvSpPr>
          <p:cNvPr id="53" name="Rechthoek 52"/>
          <p:cNvSpPr/>
          <p:nvPr/>
        </p:nvSpPr>
        <p:spPr>
          <a:xfrm>
            <a:off x="10146045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AI_CARGO_PACKAGE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536016" y="2708992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AI_...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10146045" y="2438989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AI_CARGO_UNIT</a:t>
            </a:r>
          </a:p>
        </p:txBody>
      </p:sp>
      <p:sp>
        <p:nvSpPr>
          <p:cNvPr id="60" name="Rechthoek 59"/>
          <p:cNvSpPr/>
          <p:nvPr/>
        </p:nvSpPr>
        <p:spPr>
          <a:xfrm>
            <a:off x="10146045" y="2708992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AI_CARGO_GROUP</a:t>
            </a:r>
          </a:p>
        </p:txBody>
      </p:sp>
      <p:sp>
        <p:nvSpPr>
          <p:cNvPr id="61" name="Rechthoek 60"/>
          <p:cNvSpPr/>
          <p:nvPr/>
        </p:nvSpPr>
        <p:spPr>
          <a:xfrm>
            <a:off x="10146045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AI_CARGO_SET</a:t>
            </a:r>
          </a:p>
        </p:txBody>
      </p:sp>
      <p:sp>
        <p:nvSpPr>
          <p:cNvPr id="63" name="Rechthoek 62"/>
          <p:cNvSpPr/>
          <p:nvPr/>
        </p:nvSpPr>
        <p:spPr>
          <a:xfrm>
            <a:off x="10146045" y="3519001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AI_CARGO_...</a:t>
            </a:r>
          </a:p>
        </p:txBody>
      </p: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 </a:t>
            </a:r>
            <a:r>
              <a:rPr lang="nl-BE" dirty="0" err="1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framework</a:t>
            </a:r>
            <a:endParaRPr lang="nl-BE" dirty="0">
              <a:effectLst>
                <a:glow rad="139700">
                  <a:schemeClr val="bg1">
                    <a:alpha val="42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335936" y="6309032"/>
            <a:ext cx="11520128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bg1"/>
                </a:solidFill>
              </a:rPr>
              <a:t>DCS WORLD </a:t>
            </a:r>
            <a:r>
              <a:rPr lang="nl-BE" sz="2000" b="1" dirty="0" err="1">
                <a:solidFill>
                  <a:schemeClr val="bg1"/>
                </a:solidFill>
              </a:rPr>
              <a:t>core</a:t>
            </a:r>
            <a:r>
              <a:rPr lang="nl-BE" sz="2000" b="1" dirty="0">
                <a:solidFill>
                  <a:schemeClr val="bg1"/>
                </a:solidFill>
              </a:rPr>
              <a:t> </a:t>
            </a:r>
            <a:r>
              <a:rPr lang="nl-BE" sz="2000" b="1" dirty="0" err="1">
                <a:solidFill>
                  <a:schemeClr val="bg1"/>
                </a:solidFill>
              </a:rPr>
              <a:t>scripting</a:t>
            </a:r>
            <a:r>
              <a:rPr lang="nl-BE" sz="2000" b="1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38" name="Rechthoek 37"/>
          <p:cNvSpPr/>
          <p:nvPr/>
        </p:nvSpPr>
        <p:spPr>
          <a:xfrm>
            <a:off x="335936" y="5139019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MOOSE CORE CLASSES</a:t>
            </a:r>
          </a:p>
        </p:txBody>
      </p:sp>
      <p:sp>
        <p:nvSpPr>
          <p:cNvPr id="39" name="Rechthoek 38"/>
          <p:cNvSpPr/>
          <p:nvPr/>
        </p:nvSpPr>
        <p:spPr>
          <a:xfrm>
            <a:off x="335936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FUNCTIONAL CLASSES</a:t>
            </a:r>
          </a:p>
        </p:txBody>
      </p:sp>
      <p:sp>
        <p:nvSpPr>
          <p:cNvPr id="40" name="Rechthoek 39"/>
          <p:cNvSpPr/>
          <p:nvPr/>
        </p:nvSpPr>
        <p:spPr>
          <a:xfrm>
            <a:off x="3845975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TASKING &amp; MISSIONS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356014" y="2078985"/>
            <a:ext cx="4500050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AI ORCHESTRATION</a:t>
            </a:r>
          </a:p>
        </p:txBody>
      </p:sp>
      <p:sp>
        <p:nvSpPr>
          <p:cNvPr id="42" name="Rechthoek 41"/>
          <p:cNvSpPr/>
          <p:nvPr/>
        </p:nvSpPr>
        <p:spPr>
          <a:xfrm>
            <a:off x="335936" y="3969006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MOOSE WRAPPER CLASSES</a:t>
            </a:r>
          </a:p>
        </p:txBody>
      </p:sp>
      <p:sp>
        <p:nvSpPr>
          <p:cNvPr id="43" name="Rechthoek 42"/>
          <p:cNvSpPr/>
          <p:nvPr/>
        </p:nvSpPr>
        <p:spPr>
          <a:xfrm>
            <a:off x="7626016" y="4689014"/>
            <a:ext cx="1350016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44" name="Rechthoek 43"/>
          <p:cNvSpPr/>
          <p:nvPr/>
        </p:nvSpPr>
        <p:spPr>
          <a:xfrm>
            <a:off x="7356014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STATIC</a:t>
            </a:r>
          </a:p>
        </p:txBody>
      </p:sp>
      <p:sp>
        <p:nvSpPr>
          <p:cNvPr id="45" name="Rechthoek 44"/>
          <p:cNvSpPr/>
          <p:nvPr/>
        </p:nvSpPr>
        <p:spPr>
          <a:xfrm>
            <a:off x="9066033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</a:t>
            </a:r>
          </a:p>
        </p:txBody>
      </p:sp>
      <p:sp>
        <p:nvSpPr>
          <p:cNvPr id="47" name="Rechthoek 46"/>
          <p:cNvSpPr/>
          <p:nvPr/>
        </p:nvSpPr>
        <p:spPr>
          <a:xfrm>
            <a:off x="10416048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CLIENT</a:t>
            </a:r>
          </a:p>
        </p:txBody>
      </p:sp>
      <p:sp>
        <p:nvSpPr>
          <p:cNvPr id="48" name="Rechthoek 47"/>
          <p:cNvSpPr/>
          <p:nvPr/>
        </p:nvSpPr>
        <p:spPr>
          <a:xfrm>
            <a:off x="5915998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AIRBASE</a:t>
            </a:r>
          </a:p>
        </p:txBody>
      </p:sp>
      <p:sp>
        <p:nvSpPr>
          <p:cNvPr id="50" name="Rechthoek 49"/>
          <p:cNvSpPr/>
          <p:nvPr/>
        </p:nvSpPr>
        <p:spPr>
          <a:xfrm>
            <a:off x="515938" y="5409022"/>
            <a:ext cx="990011" cy="720008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BASE</a:t>
            </a:r>
          </a:p>
        </p:txBody>
      </p:sp>
      <p:sp>
        <p:nvSpPr>
          <p:cNvPr id="51" name="Rechthoek 50"/>
          <p:cNvSpPr/>
          <p:nvPr/>
        </p:nvSpPr>
        <p:spPr>
          <a:xfrm>
            <a:off x="1595950" y="5409022"/>
            <a:ext cx="990011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DATABASE</a:t>
            </a:r>
          </a:p>
        </p:txBody>
      </p:sp>
      <p:sp>
        <p:nvSpPr>
          <p:cNvPr id="56" name="Rechthoek 55"/>
          <p:cNvSpPr/>
          <p:nvPr/>
        </p:nvSpPr>
        <p:spPr>
          <a:xfrm>
            <a:off x="2675962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SET_BASE, SET_GROUP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SET_UNIT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SET_AIRBASE, …</a:t>
            </a:r>
          </a:p>
        </p:txBody>
      </p:sp>
      <p:sp>
        <p:nvSpPr>
          <p:cNvPr id="57" name="Rechthoek 56"/>
          <p:cNvSpPr/>
          <p:nvPr/>
        </p:nvSpPr>
        <p:spPr>
          <a:xfrm>
            <a:off x="4025977" y="5409022"/>
            <a:ext cx="990011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EVENT</a:t>
            </a:r>
          </a:p>
        </p:txBody>
      </p:sp>
      <p:sp>
        <p:nvSpPr>
          <p:cNvPr id="58" name="Rechthoek 57"/>
          <p:cNvSpPr/>
          <p:nvPr/>
        </p:nvSpPr>
        <p:spPr>
          <a:xfrm>
            <a:off x="4025977" y="5769026"/>
            <a:ext cx="990011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SCHEDULER</a:t>
            </a:r>
          </a:p>
        </p:txBody>
      </p:sp>
      <p:sp>
        <p:nvSpPr>
          <p:cNvPr id="59" name="Rechthoek 58"/>
          <p:cNvSpPr/>
          <p:nvPr/>
        </p:nvSpPr>
        <p:spPr>
          <a:xfrm>
            <a:off x="7716018" y="5409022"/>
            <a:ext cx="1440016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ZONE_BASE, ZONE_RADIUS, ZONE_POLYGON, …</a:t>
            </a:r>
          </a:p>
        </p:txBody>
      </p:sp>
      <p:sp>
        <p:nvSpPr>
          <p:cNvPr id="67" name="Rechthoek 66"/>
          <p:cNvSpPr/>
          <p:nvPr/>
        </p:nvSpPr>
        <p:spPr>
          <a:xfrm>
            <a:off x="9246035" y="5409022"/>
            <a:ext cx="1080012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POINT_VEC2, POINT_VEC3</a:t>
            </a:r>
          </a:p>
        </p:txBody>
      </p:sp>
      <p:sp>
        <p:nvSpPr>
          <p:cNvPr id="68" name="Rechthoek 67"/>
          <p:cNvSpPr/>
          <p:nvPr/>
        </p:nvSpPr>
        <p:spPr>
          <a:xfrm>
            <a:off x="10416048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MENU_COALITION, MENU_GROUP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MENU_...</a:t>
            </a:r>
          </a:p>
        </p:txBody>
      </p:sp>
      <p:sp>
        <p:nvSpPr>
          <p:cNvPr id="70" name="Rechthoek 69"/>
          <p:cNvSpPr/>
          <p:nvPr/>
        </p:nvSpPr>
        <p:spPr>
          <a:xfrm>
            <a:off x="9246035" y="5859027"/>
            <a:ext cx="1080012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MESSAGE</a:t>
            </a:r>
          </a:p>
        </p:txBody>
      </p:sp>
      <p:sp>
        <p:nvSpPr>
          <p:cNvPr id="71" name="Rechthoek 70"/>
          <p:cNvSpPr/>
          <p:nvPr/>
        </p:nvSpPr>
        <p:spPr>
          <a:xfrm>
            <a:off x="5105989" y="5409022"/>
            <a:ext cx="2520028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FSM, FSM_CONTROLLABLE, FSM_TASK, FSM_PROCESS, FSM_SET</a:t>
            </a:r>
          </a:p>
        </p:txBody>
      </p:sp>
      <p:sp>
        <p:nvSpPr>
          <p:cNvPr id="74" name="Rechthoek 73"/>
          <p:cNvSpPr/>
          <p:nvPr/>
        </p:nvSpPr>
        <p:spPr>
          <a:xfrm>
            <a:off x="7536016" y="2438989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AI_BALANCER</a:t>
            </a:r>
          </a:p>
        </p:txBody>
      </p:sp>
      <p:sp>
        <p:nvSpPr>
          <p:cNvPr id="76" name="Rechthoek 75"/>
          <p:cNvSpPr/>
          <p:nvPr/>
        </p:nvSpPr>
        <p:spPr>
          <a:xfrm>
            <a:off x="8886030" y="2438989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AI_PATROL</a:t>
            </a:r>
          </a:p>
        </p:txBody>
      </p:sp>
      <p:sp>
        <p:nvSpPr>
          <p:cNvPr id="79" name="Rechthoek 78"/>
          <p:cNvSpPr/>
          <p:nvPr/>
        </p:nvSpPr>
        <p:spPr>
          <a:xfrm>
            <a:off x="4025977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COMMANDCENTER</a:t>
            </a:r>
          </a:p>
        </p:txBody>
      </p:sp>
      <p:sp>
        <p:nvSpPr>
          <p:cNvPr id="81" name="Rechthoek 80"/>
          <p:cNvSpPr/>
          <p:nvPr/>
        </p:nvSpPr>
        <p:spPr>
          <a:xfrm>
            <a:off x="4025977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82" name="Rechthoek 81"/>
          <p:cNvSpPr/>
          <p:nvPr/>
        </p:nvSpPr>
        <p:spPr>
          <a:xfrm>
            <a:off x="4025977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</a:t>
            </a:r>
          </a:p>
        </p:txBody>
      </p:sp>
      <p:sp>
        <p:nvSpPr>
          <p:cNvPr id="83" name="Rechthoek 82"/>
          <p:cNvSpPr/>
          <p:nvPr/>
        </p:nvSpPr>
        <p:spPr>
          <a:xfrm>
            <a:off x="4025977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ACT(ION)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4025977" y="3519001"/>
            <a:ext cx="306003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TASKDISPATCHER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15938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SPAWN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15938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SEADDEFENSE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15938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ESCORT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15938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FOLLOW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15938" y="3519001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DETECTION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555993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ACT_ACCOUNT, …</a:t>
            </a:r>
          </a:p>
        </p:txBody>
      </p:sp>
      <p:sp>
        <p:nvSpPr>
          <p:cNvPr id="93" name="Rechthoek 92"/>
          <p:cNvSpPr/>
          <p:nvPr/>
        </p:nvSpPr>
        <p:spPr>
          <a:xfrm>
            <a:off x="5555993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TASK_SEAD, …</a:t>
            </a:r>
          </a:p>
        </p:txBody>
      </p:sp>
      <p:sp>
        <p:nvSpPr>
          <p:cNvPr id="94" name="Rechthoek 93"/>
          <p:cNvSpPr/>
          <p:nvPr/>
        </p:nvSpPr>
        <p:spPr>
          <a:xfrm>
            <a:off x="2135956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MISSILETRAINER</a:t>
            </a:r>
          </a:p>
        </p:txBody>
      </p:sp>
      <p:sp>
        <p:nvSpPr>
          <p:cNvPr id="95" name="Rechthoek 94"/>
          <p:cNvSpPr/>
          <p:nvPr/>
        </p:nvSpPr>
        <p:spPr>
          <a:xfrm>
            <a:off x="2135956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AIRBASEPOLICE</a:t>
            </a:r>
          </a:p>
        </p:txBody>
      </p:sp>
      <p:sp>
        <p:nvSpPr>
          <p:cNvPr id="96" name="Rechthoek 95"/>
          <p:cNvSpPr/>
          <p:nvPr/>
        </p:nvSpPr>
        <p:spPr>
          <a:xfrm>
            <a:off x="2135956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CLEANUP</a:t>
            </a:r>
          </a:p>
        </p:txBody>
      </p:sp>
      <p:sp>
        <p:nvSpPr>
          <p:cNvPr id="98" name="Rechthoek 97"/>
          <p:cNvSpPr/>
          <p:nvPr/>
        </p:nvSpPr>
        <p:spPr>
          <a:xfrm>
            <a:off x="515938" y="4329011"/>
            <a:ext cx="1710020" cy="630006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OBJECT</a:t>
            </a:r>
          </a:p>
        </p:txBody>
      </p:sp>
      <p:sp>
        <p:nvSpPr>
          <p:cNvPr id="99" name="Rechthoek 98"/>
          <p:cNvSpPr/>
          <p:nvPr/>
        </p:nvSpPr>
        <p:spPr>
          <a:xfrm>
            <a:off x="2315958" y="4329010"/>
            <a:ext cx="1710020" cy="630006"/>
          </a:xfrm>
          <a:prstGeom prst="rect">
            <a:avLst/>
          </a:prstGeom>
          <a:solidFill>
            <a:srgbClr val="D1EBFF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IDENTIFIABLE</a:t>
            </a:r>
          </a:p>
        </p:txBody>
      </p:sp>
      <p:sp>
        <p:nvSpPr>
          <p:cNvPr id="100" name="Rechthoek 99"/>
          <p:cNvSpPr/>
          <p:nvPr/>
        </p:nvSpPr>
        <p:spPr>
          <a:xfrm>
            <a:off x="4115978" y="4329010"/>
            <a:ext cx="1710020" cy="6300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POSITIONABLE</a:t>
            </a:r>
          </a:p>
        </p:txBody>
      </p:sp>
      <p:sp>
        <p:nvSpPr>
          <p:cNvPr id="101" name="Rechthoek 100"/>
          <p:cNvSpPr/>
          <p:nvPr/>
        </p:nvSpPr>
        <p:spPr>
          <a:xfrm>
            <a:off x="5915999" y="4689014"/>
            <a:ext cx="1620018" cy="270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CONTROLLABLE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8886030" y="2978995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AI_PICKUP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886030" y="3248998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AI_DEPLOY</a:t>
            </a:r>
          </a:p>
        </p:txBody>
      </p:sp>
      <p:sp>
        <p:nvSpPr>
          <p:cNvPr id="52" name="Rechthoek 51"/>
          <p:cNvSpPr/>
          <p:nvPr/>
        </p:nvSpPr>
        <p:spPr>
          <a:xfrm>
            <a:off x="8886030" y="2708992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AI_INTERCEPT</a:t>
            </a:r>
          </a:p>
        </p:txBody>
      </p:sp>
      <p:sp>
        <p:nvSpPr>
          <p:cNvPr id="53" name="Rechthoek 52"/>
          <p:cNvSpPr/>
          <p:nvPr/>
        </p:nvSpPr>
        <p:spPr>
          <a:xfrm>
            <a:off x="10146045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AI_CARGO_PACKAGE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536016" y="2708992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AI_...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10146045" y="2438989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AI_CARGO_UNIT</a:t>
            </a:r>
          </a:p>
        </p:txBody>
      </p:sp>
      <p:sp>
        <p:nvSpPr>
          <p:cNvPr id="60" name="Rechthoek 59"/>
          <p:cNvSpPr/>
          <p:nvPr/>
        </p:nvSpPr>
        <p:spPr>
          <a:xfrm>
            <a:off x="10146045" y="2708992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AI_CARGO_GROUP</a:t>
            </a:r>
          </a:p>
        </p:txBody>
      </p:sp>
      <p:sp>
        <p:nvSpPr>
          <p:cNvPr id="61" name="Rechthoek 60"/>
          <p:cNvSpPr/>
          <p:nvPr/>
        </p:nvSpPr>
        <p:spPr>
          <a:xfrm>
            <a:off x="10146045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AI_CARGO_SET</a:t>
            </a:r>
          </a:p>
        </p:txBody>
      </p:sp>
      <p:sp>
        <p:nvSpPr>
          <p:cNvPr id="63" name="Rechthoek 62"/>
          <p:cNvSpPr/>
          <p:nvPr/>
        </p:nvSpPr>
        <p:spPr>
          <a:xfrm>
            <a:off x="10146045" y="3519001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AI_CARGO_...</a:t>
            </a:r>
          </a:p>
        </p:txBody>
      </p:sp>
    </p:spTree>
    <p:extLst>
      <p:ext uri="{BB962C8B-B14F-4D97-AF65-F5344CB8AC3E}">
        <p14:creationId xmlns:p14="http://schemas.microsoft.com/office/powerpoint/2010/main" val="3185199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moose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>
                <a:solidFill>
                  <a:schemeClr val="accent1"/>
                </a:solidFill>
              </a:rPr>
              <a:t>demonstration</a:t>
            </a:r>
            <a:r>
              <a:rPr lang="nl-BE" dirty="0">
                <a:solidFill>
                  <a:schemeClr val="accent1"/>
                </a:solidFill>
              </a:rPr>
              <a:t> </a:t>
            </a:r>
            <a:r>
              <a:rPr lang="nl-BE" dirty="0" err="1">
                <a:solidFill>
                  <a:schemeClr val="accent1"/>
                </a:solidFill>
              </a:rPr>
              <a:t>videos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01921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WHY: </a:t>
            </a:r>
            <a:r>
              <a:rPr lang="nl-BE" dirty="0" err="1"/>
              <a:t>learn</a:t>
            </a:r>
            <a:r>
              <a:rPr lang="nl-BE" dirty="0"/>
              <a:t> </a:t>
            </a:r>
            <a:r>
              <a:rPr lang="nl-BE" dirty="0" err="1"/>
              <a:t>how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code </a:t>
            </a:r>
            <a:r>
              <a:rPr lang="nl-BE" dirty="0" err="1"/>
              <a:t>lua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41" y="2078985"/>
            <a:ext cx="4659866" cy="26211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888" y="2081169"/>
            <a:ext cx="4680052" cy="26325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sp>
        <p:nvSpPr>
          <p:cNvPr id="7" name="Pijl: links/rechts 6"/>
          <p:cNvSpPr/>
          <p:nvPr/>
        </p:nvSpPr>
        <p:spPr>
          <a:xfrm>
            <a:off x="5645995" y="3158997"/>
            <a:ext cx="720008" cy="450005"/>
          </a:xfrm>
          <a:prstGeom prst="leftRightArrow">
            <a:avLst/>
          </a:prstGeom>
          <a:solidFill>
            <a:schemeClr val="tx1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9" name="Rechthoek 8"/>
          <p:cNvSpPr/>
          <p:nvPr/>
        </p:nvSpPr>
        <p:spPr>
          <a:xfrm>
            <a:off x="335936" y="4959017"/>
            <a:ext cx="5670063" cy="1350015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1600" b="1" dirty="0" err="1">
                <a:solidFill>
                  <a:schemeClr val="accent1"/>
                </a:solidFill>
              </a:rPr>
              <a:t>Transitioning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from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Mission Editor </a:t>
            </a:r>
            <a:r>
              <a:rPr lang="nl-BE" sz="1600" b="1" dirty="0" err="1">
                <a:solidFill>
                  <a:schemeClr val="accent1"/>
                </a:solidFill>
              </a:rPr>
              <a:t>to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LDT environment is </a:t>
            </a:r>
            <a:r>
              <a:rPr lang="nl-BE" sz="1600" b="1" dirty="0" err="1">
                <a:solidFill>
                  <a:schemeClr val="accent1"/>
                </a:solidFill>
              </a:rPr>
              <a:t>not</a:t>
            </a:r>
            <a:r>
              <a:rPr lang="nl-BE" sz="1600" b="1" dirty="0">
                <a:solidFill>
                  <a:schemeClr val="accent1"/>
                </a:solidFill>
              </a:rPr>
              <a:t> easy.</a:t>
            </a:r>
          </a:p>
          <a:p>
            <a:endParaRPr lang="nl-BE" sz="1600" b="1" dirty="0">
              <a:solidFill>
                <a:schemeClr val="accent1"/>
              </a:solidFill>
            </a:endParaRPr>
          </a:p>
          <a:p>
            <a:r>
              <a:rPr lang="nl-BE" sz="1600" b="1" dirty="0">
                <a:solidFill>
                  <a:schemeClr val="accent1"/>
                </a:solidFill>
              </a:rPr>
              <a:t>The DEMONSTRATION VIDEOS PROVIDE EXAMPLES OF SMALL USE CASES, </a:t>
            </a:r>
            <a:r>
              <a:rPr lang="nl-BE" sz="1600" b="1" dirty="0" err="1">
                <a:solidFill>
                  <a:schemeClr val="accent1"/>
                </a:solidFill>
              </a:rPr>
              <a:t>explaining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code snippets </a:t>
            </a:r>
            <a:r>
              <a:rPr lang="nl-BE" sz="1600" b="1" dirty="0" err="1">
                <a:solidFill>
                  <a:schemeClr val="accent1"/>
                </a:solidFill>
              </a:rPr>
              <a:t>and</a:t>
            </a:r>
            <a:r>
              <a:rPr lang="nl-BE" sz="1600" b="1" dirty="0">
                <a:solidFill>
                  <a:schemeClr val="accent1"/>
                </a:solidFill>
              </a:rPr>
              <a:t> demo.</a:t>
            </a:r>
          </a:p>
        </p:txBody>
      </p:sp>
      <p:sp>
        <p:nvSpPr>
          <p:cNvPr id="10" name="Rechthoek 9"/>
          <p:cNvSpPr/>
          <p:nvPr/>
        </p:nvSpPr>
        <p:spPr>
          <a:xfrm>
            <a:off x="6186001" y="4959017"/>
            <a:ext cx="5670063" cy="1350015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 err="1">
                <a:solidFill>
                  <a:schemeClr val="accent1"/>
                </a:solidFill>
              </a:rPr>
              <a:t>From</a:t>
            </a:r>
            <a:r>
              <a:rPr lang="nl-BE" sz="1600" b="1" dirty="0">
                <a:solidFill>
                  <a:schemeClr val="accent1"/>
                </a:solidFill>
              </a:rPr>
              <a:t> these </a:t>
            </a:r>
            <a:r>
              <a:rPr lang="nl-BE" sz="1600" b="1" dirty="0" err="1">
                <a:solidFill>
                  <a:schemeClr val="accent1"/>
                </a:solidFill>
              </a:rPr>
              <a:t>Demonstration</a:t>
            </a:r>
            <a:r>
              <a:rPr lang="nl-BE" sz="1600" b="1" dirty="0">
                <a:solidFill>
                  <a:schemeClr val="accent1"/>
                </a:solidFill>
              </a:rPr>
              <a:t> or Test Missions, </a:t>
            </a:r>
          </a:p>
          <a:p>
            <a:pPr algn="ctr"/>
            <a:r>
              <a:rPr lang="nl-BE" sz="1600" b="1" dirty="0">
                <a:solidFill>
                  <a:schemeClr val="accent1"/>
                </a:solidFill>
              </a:rPr>
              <a:t>CUT/PASTE </a:t>
            </a:r>
            <a:r>
              <a:rPr lang="nl-BE" sz="1600" b="1" dirty="0" err="1">
                <a:solidFill>
                  <a:schemeClr val="accent1"/>
                </a:solidFill>
              </a:rPr>
              <a:t>those</a:t>
            </a:r>
            <a:r>
              <a:rPr lang="nl-BE" sz="1600" b="1" dirty="0">
                <a:solidFill>
                  <a:schemeClr val="accent1"/>
                </a:solidFill>
              </a:rPr>
              <a:t> code snippets </a:t>
            </a:r>
            <a:r>
              <a:rPr lang="nl-BE" sz="1600" b="1" dirty="0" err="1">
                <a:solidFill>
                  <a:schemeClr val="accent1"/>
                </a:solidFill>
              </a:rPr>
              <a:t>into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your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missions</a:t>
            </a:r>
            <a:r>
              <a:rPr lang="nl-BE" sz="1600" b="1" dirty="0">
                <a:solidFill>
                  <a:schemeClr val="accent1"/>
                </a:solidFill>
              </a:rPr>
              <a:t>.</a:t>
            </a:r>
          </a:p>
          <a:p>
            <a:pPr algn="ctr"/>
            <a:endParaRPr lang="nl-BE" sz="1600" b="1" dirty="0">
              <a:solidFill>
                <a:schemeClr val="accent1"/>
              </a:solidFill>
            </a:endParaRPr>
          </a:p>
          <a:p>
            <a:pPr algn="ctr"/>
            <a:r>
              <a:rPr lang="nl-BE" sz="1600" b="1" dirty="0">
                <a:solidFill>
                  <a:schemeClr val="accent1"/>
                </a:solidFill>
              </a:rPr>
              <a:t>THIS WILL SPEED UP YOUR MISSION DEVELOPMENT AND WILL AVOID YOU MAKING ERRORS</a:t>
            </a:r>
          </a:p>
        </p:txBody>
      </p:sp>
    </p:spTree>
    <p:extLst>
      <p:ext uri="{BB962C8B-B14F-4D97-AF65-F5344CB8AC3E}">
        <p14:creationId xmlns:p14="http://schemas.microsoft.com/office/powerpoint/2010/main" val="1775124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these </a:t>
            </a:r>
            <a:r>
              <a:rPr lang="nl-BE" dirty="0" err="1"/>
              <a:t>videos</a:t>
            </a:r>
            <a:r>
              <a:rPr lang="nl-BE" dirty="0"/>
              <a:t> ARE ORGANIZED</a:t>
            </a:r>
          </a:p>
        </p:txBody>
      </p:sp>
      <p:graphicFrame>
        <p:nvGraphicFramePr>
          <p:cNvPr id="11" name="Tijdelijke aanduiding voor inhoud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7599309"/>
              </p:ext>
            </p:extLst>
          </p:nvPr>
        </p:nvGraphicFramePr>
        <p:xfrm>
          <a:off x="1203325" y="2011363"/>
          <a:ext cx="9783763" cy="3757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Rechthoek 11"/>
          <p:cNvSpPr/>
          <p:nvPr/>
        </p:nvSpPr>
        <p:spPr>
          <a:xfrm>
            <a:off x="335936" y="5679025"/>
            <a:ext cx="11520128" cy="990011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 err="1">
                <a:solidFill>
                  <a:schemeClr val="accent1"/>
                </a:solidFill>
              </a:rPr>
              <a:t>Each</a:t>
            </a:r>
            <a:r>
              <a:rPr lang="nl-BE" sz="2000" b="1" dirty="0">
                <a:solidFill>
                  <a:schemeClr val="accent1"/>
                </a:solidFill>
              </a:rPr>
              <a:t> Subject as a 3-letter </a:t>
            </a:r>
            <a:r>
              <a:rPr lang="nl-BE" sz="2000" b="1" dirty="0" err="1">
                <a:solidFill>
                  <a:schemeClr val="accent1"/>
                </a:solidFill>
              </a:rPr>
              <a:t>acronym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each</a:t>
            </a:r>
            <a:r>
              <a:rPr lang="nl-BE" sz="2000" b="1" dirty="0">
                <a:solidFill>
                  <a:schemeClr val="accent1"/>
                </a:solidFill>
              </a:rPr>
              <a:t> video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test mission has a </a:t>
            </a:r>
            <a:r>
              <a:rPr lang="nl-BE" sz="2000" b="1" dirty="0" err="1">
                <a:solidFill>
                  <a:schemeClr val="accent1"/>
                </a:solidFill>
              </a:rPr>
              <a:t>number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between</a:t>
            </a:r>
            <a:r>
              <a:rPr lang="nl-BE" sz="2000" b="1" dirty="0">
                <a:solidFill>
                  <a:schemeClr val="accent1"/>
                </a:solidFill>
              </a:rPr>
              <a:t> 000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999. </a:t>
            </a:r>
            <a:r>
              <a:rPr lang="nl-BE" sz="2000" b="1" dirty="0" err="1">
                <a:solidFill>
                  <a:schemeClr val="accent1"/>
                </a:solidFill>
              </a:rPr>
              <a:t>This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makes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it</a:t>
            </a:r>
            <a:r>
              <a:rPr lang="nl-BE" sz="2000" b="1" dirty="0">
                <a:solidFill>
                  <a:schemeClr val="accent1"/>
                </a:solidFill>
              </a:rPr>
              <a:t> easy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match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video </a:t>
            </a:r>
            <a:r>
              <a:rPr lang="nl-BE" sz="2000" b="1" dirty="0" err="1">
                <a:solidFill>
                  <a:schemeClr val="accent1"/>
                </a:solidFill>
              </a:rPr>
              <a:t>with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test mission </a:t>
            </a:r>
            <a:r>
              <a:rPr lang="nl-BE" sz="2000" b="1" dirty="0" err="1">
                <a:solidFill>
                  <a:schemeClr val="accent1"/>
                </a:solidFill>
              </a:rPr>
              <a:t>included</a:t>
            </a:r>
            <a:r>
              <a:rPr lang="nl-BE" sz="2000" b="1" dirty="0">
                <a:solidFill>
                  <a:schemeClr val="accent1"/>
                </a:solidFill>
              </a:rPr>
              <a:t> in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moose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framework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find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code </a:t>
            </a:r>
            <a:r>
              <a:rPr lang="nl-BE" sz="2000" b="1" dirty="0" err="1">
                <a:solidFill>
                  <a:schemeClr val="accent1"/>
                </a:solidFill>
              </a:rPr>
              <a:t>snipped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use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code.</a:t>
            </a:r>
          </a:p>
        </p:txBody>
      </p:sp>
    </p:spTree>
    <p:extLst>
      <p:ext uri="{BB962C8B-B14F-4D97-AF65-F5344CB8AC3E}">
        <p14:creationId xmlns:p14="http://schemas.microsoft.com/office/powerpoint/2010/main" val="1358403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10219</TotalTime>
  <Words>746</Words>
  <Application>Microsoft Office PowerPoint</Application>
  <PresentationFormat>Breedbeeld</PresentationFormat>
  <Paragraphs>172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2" baseType="lpstr">
      <vt:lpstr>Corbel</vt:lpstr>
      <vt:lpstr>Wingdings</vt:lpstr>
      <vt:lpstr>Gestreept</vt:lpstr>
      <vt:lpstr>moose for dcs world in 5 minutes</vt:lpstr>
      <vt:lpstr>Challenges for a dcs world mission designer</vt:lpstr>
      <vt:lpstr>why don’t  you try moose?</vt:lpstr>
      <vt:lpstr>ECLIPSE ENVIRONMENT</vt:lpstr>
      <vt:lpstr>MOOSE framework</vt:lpstr>
      <vt:lpstr>MOOSE framework</vt:lpstr>
      <vt:lpstr>moose  demonstration videos</vt:lpstr>
      <vt:lpstr>WHY: learn how to code lua</vt:lpstr>
      <vt:lpstr>these videos ARE ORGANIZED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433</cp:revision>
  <dcterms:created xsi:type="dcterms:W3CDTF">2016-04-14T07:37:30Z</dcterms:created>
  <dcterms:modified xsi:type="dcterms:W3CDTF">2017-01-12T08:34:07Z</dcterms:modified>
</cp:coreProperties>
</file>

<file path=docProps/thumbnail.jpeg>
</file>